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00" r:id="rId2"/>
    <p:sldId id="291" r:id="rId3"/>
    <p:sldId id="293" r:id="rId4"/>
    <p:sldId id="294" r:id="rId5"/>
    <p:sldId id="292" r:id="rId6"/>
    <p:sldId id="295" r:id="rId7"/>
    <p:sldId id="296" r:id="rId8"/>
    <p:sldId id="297" r:id="rId9"/>
    <p:sldId id="298" r:id="rId10"/>
    <p:sldId id="256" r:id="rId11"/>
    <p:sldId id="257" r:id="rId12"/>
    <p:sldId id="268" r:id="rId13"/>
    <p:sldId id="269" r:id="rId14"/>
    <p:sldId id="283" r:id="rId15"/>
    <p:sldId id="285" r:id="rId16"/>
    <p:sldId id="284" r:id="rId17"/>
    <p:sldId id="289" r:id="rId18"/>
    <p:sldId id="286" r:id="rId19"/>
    <p:sldId id="287" r:id="rId20"/>
    <p:sldId id="288" r:id="rId21"/>
    <p:sldId id="273" r:id="rId22"/>
    <p:sldId id="29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57257D"/>
    <a:srgbClr val="FFFF66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3B58C-7A02-4C01-B1BF-86530130EAF1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0BB79-6038-4A89-8A2B-7BC37FC880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1935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http://morefactov.ru/fact/vot-eto-nozhki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0BB79-6038-4A89-8A2B-7BC37FC8804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99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myslide.ru/documents_3/d34bf88175f7a23a65d2d2fdcb1f73d6/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21021055">
            <a:off x="572607" y="4307679"/>
            <a:ext cx="62664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ЗНАЕШЬ ЛИ ТЫ?...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836713"/>
            <a:ext cx="8568952" cy="554461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Корни короткие, тонкие. Листья на длинных черешках. </a:t>
            </a:r>
          </a:p>
          <a:p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листовых пластинках у них множество длинных красноватых железистых волосков, выделяющих клейкую жидкость. </a:t>
            </a:r>
          </a:p>
          <a:p>
            <a:r>
              <a:rPr lang="ru-RU" sz="40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прикосновении пластинки листа могут сворачиваться.</a:t>
            </a:r>
            <a:endParaRPr lang="ru-RU" sz="4000" b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Картинки по запросу рося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Картинки по запросу рося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5"/>
            <a:ext cx="9144000" cy="6851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97768" y="5589240"/>
            <a:ext cx="8748464" cy="707886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Насекомоядное растение - росянка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585" cy="6866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03648" y="1844824"/>
            <a:ext cx="67033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ли в море устроить сафари?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Картинки по запросу дюгонь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24" y="0"/>
            <a:ext cx="918724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79512" y="5597734"/>
            <a:ext cx="63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море можно встретить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морского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слона-дюгонь.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Заголовок 3"/>
          <p:cNvSpPr>
            <a:spLocks noGrp="1"/>
          </p:cNvSpPr>
          <p:nvPr>
            <p:ph type="title"/>
          </p:nvPr>
        </p:nvSpPr>
        <p:spPr>
          <a:xfrm>
            <a:off x="6976" y="63795"/>
            <a:ext cx="4512214" cy="1138138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Дюгонь</a:t>
            </a:r>
            <a:endParaRPr lang="ru-RU" sz="80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Картинки по запросу сивуч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45388" y="5267702"/>
            <a:ext cx="72986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ещё можно встретить морского льва (сивуч) </a:t>
            </a:r>
            <a:endParaRPr lang="ru-RU" sz="48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http://img.allzip.org/g/97/orig/62559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http://img.allzip.org/g/97/orig/62559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2" name="AutoShape 6" descr="http://img.allzip.org/g/97/orig/62559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Картинки по запросу леопардовая акул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86" y="7936"/>
            <a:ext cx="9155585" cy="6866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0376" y="622003"/>
            <a:ext cx="840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леопардовую </a:t>
            </a:r>
            <a:r>
              <a:rPr lang="ru-RU" sz="5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акулу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рыба крылат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20230" y="1128"/>
            <a:ext cx="8388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иногда можно встретить зебру (рыба-крылатка)</a:t>
            </a:r>
            <a:endParaRPr lang="ru-RU" sz="4800" b="1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Тауматихт</a:t>
            </a:r>
            <a:r>
              <a:rPr lang="ru-RU" sz="5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Акселя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70912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Обитает </a:t>
            </a:r>
            <a:r>
              <a:rPr lang="ru-RU" sz="4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 глубине 3600 метров на востоке Тихого океана. </a:t>
            </a:r>
            <a:endParaRPr lang="ru-RU" sz="4000" b="1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Эти </a:t>
            </a:r>
            <a:r>
              <a:rPr lang="ru-RU" sz="4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пятидесятисантиметровые рыбины – глубоководные удильщики, которые имеют </a:t>
            </a:r>
            <a:r>
              <a:rPr lang="ru-RU" sz="4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особый орган. </a:t>
            </a:r>
          </a:p>
          <a:p>
            <a:r>
              <a:rPr lang="ru-RU" sz="4000" b="1" i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Какую функцию он имеет?</a:t>
            </a:r>
            <a:endParaRPr lang="ru-RU" sz="4000" b="1" i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640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Тауматихт Аксел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" y="-15874"/>
            <a:ext cx="9144000" cy="68738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563888" y="13679"/>
            <a:ext cx="5410944" cy="1426170"/>
          </a:xfrm>
        </p:spPr>
        <p:txBody>
          <a:bodyPr>
            <a:normAutofit/>
          </a:bodyPr>
          <a:lstStyle/>
          <a:p>
            <a:r>
              <a:rPr lang="ru-RU" sz="4800" b="1" i="1" dirty="0" err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Тауматихт</a:t>
            </a:r>
            <a:r>
              <a:rPr lang="ru-RU" sz="4800" b="1" i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Акселя</a:t>
            </a:r>
          </a:p>
        </p:txBody>
      </p:sp>
    </p:spTree>
    <p:extLst>
      <p:ext uri="{BB962C8B-B14F-4D97-AF65-F5344CB8AC3E}">
        <p14:creationId xmlns="" xmlns:p14="http://schemas.microsoft.com/office/powerpoint/2010/main" val="22258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ельгийская голубая коров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3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46501" y="4365104"/>
            <a:ext cx="5507020" cy="14465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мускулистые </a:t>
            </a:r>
            <a:endParaRPr lang="ru-RU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коровы 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670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бессмертные медузы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574" y="-7992"/>
            <a:ext cx="9171573" cy="6865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56595" y="332656"/>
            <a:ext cx="8003233" cy="86409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медузы бессмертны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72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9512" y="188640"/>
            <a:ext cx="8964488" cy="648072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Бельгийские голубые коровы очень быстро растут, при этом у них образуется очень маленькая жировая прослойка. А вот мышц у них – целая гора! Не случайно их еще прозвали коровами-монстрами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Эту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породу коров вывели в Бельгии в 18 веке путем скрещивания двух других весьма популярных пород. Специалисты не ожидали такого результата, но в процессе скрещивания произошло изменение одного гена, и в итоге получилось то, что получилось - коровы начали очень быстро наращивать мышечную массу.</a:t>
            </a:r>
          </a:p>
        </p:txBody>
      </p:sp>
    </p:spTree>
    <p:extLst>
      <p:ext uri="{BB962C8B-B14F-4D97-AF65-F5344CB8AC3E}">
        <p14:creationId xmlns="" xmlns:p14="http://schemas.microsoft.com/office/powerpoint/2010/main" val="258311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229600" cy="1143000"/>
          </a:xfrm>
        </p:spPr>
        <p:txBody>
          <a:bodyPr>
            <a:noAutofit/>
          </a:bodyPr>
          <a:lstStyle/>
          <a:p>
            <a:r>
              <a:rPr lang="ru-RU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чем интересная особенность Малоротой </a:t>
            </a:r>
            <a:r>
              <a:rPr lang="ru-RU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Макропины</a:t>
            </a:r>
            <a:r>
              <a:rPr lang="ru-RU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ru-RU" b="1" i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48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очкоглаз</a:t>
            </a: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– единственная рыба в мире, имеющая прозрачную голову. </a:t>
            </a:r>
            <a:endParaRPr lang="ru-RU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распространения </a:t>
            </a:r>
            <a:r>
              <a:rPr lang="ru-RU" b="1" i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бочкоглаза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умеренные и субарктические воды Тихого океана в </a:t>
            </a:r>
            <a:r>
              <a:rPr lang="ru-RU" b="1" i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северном </a:t>
            </a:r>
            <a:r>
              <a:rPr lang="ru-RU" b="1" i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полушарии.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Глаза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рыбы находятся внутри прозрачного купола, и имеют зеленый цвет из-за присутствия пигмента. 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Ложные» же глаза на голове являются ничем иным, как органом обоняния, подобный человеческому носу.</a:t>
            </a:r>
          </a:p>
        </p:txBody>
      </p:sp>
    </p:spTree>
    <p:extLst>
      <p:ext uri="{BB962C8B-B14F-4D97-AF65-F5344CB8AC3E}">
        <p14:creationId xmlns="" xmlns:p14="http://schemas.microsoft.com/office/powerpoint/2010/main" val="232306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4287" y="692696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Жизненный цикл медузы </a:t>
            </a:r>
            <a:r>
              <a:rPr lang="ru-RU" sz="3200" b="1" i="1" u="sng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Turritopsis</a:t>
            </a:r>
            <a:r>
              <a:rPr lang="ru-RU" sz="3200" b="1" i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u="sng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nutricula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рождается медуза как полип, и лишь спустя некоторое время у полипа наступает </a:t>
            </a:r>
            <a:r>
              <a:rPr lang="ru-RU" sz="3200" b="1" i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медузоидная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фаза. </a:t>
            </a:r>
            <a:endParaRPr lang="ru-RU" sz="3200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Взрослые 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медузы сразу после периода размножения погибают. Эти существа способны возвращаться в фазу полипа. И так до бесконечности. </a:t>
            </a:r>
            <a:endParaRPr lang="ru-RU" sz="3200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Получается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эти медузы теоретически бессмертны. Умереть они могут только по каким-либо внешним причинам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31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Картинки по запросу крокодилы фото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47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39552" y="5385491"/>
            <a:ext cx="8064896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крокодилы во время поедания пищи плачут?</a:t>
            </a: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204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4"/>
            <a:ext cx="84604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процессе эволюции практически у всех рептилий развились специальные железы. Они помогают удалять из организма рептилий излишки солей и находятся в уголках глаз.</a:t>
            </a:r>
          </a:p>
          <a:p>
            <a:endParaRPr lang="ru-RU" sz="36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</a:t>
            </a: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поедания пищи эти органы начинают работать - рептилия «плачет». </a:t>
            </a:r>
          </a:p>
          <a:p>
            <a:endParaRPr lang="ru-RU" sz="3600" b="1" i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</a:t>
            </a:r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весь секрет крокодильих слез.</a:t>
            </a:r>
          </a:p>
        </p:txBody>
      </p:sp>
    </p:spTree>
    <p:extLst>
      <p:ext uri="{BB962C8B-B14F-4D97-AF65-F5344CB8AC3E}">
        <p14:creationId xmlns="" xmlns:p14="http://schemas.microsoft.com/office/powerpoint/2010/main" val="366037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дерево баньян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6" y="0"/>
            <a:ext cx="9145726" cy="6877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6337" y="3068960"/>
            <a:ext cx="8229600" cy="1296628"/>
          </a:xfrm>
          <a:solidFill>
            <a:srgbClr val="00B050"/>
          </a:solidFill>
        </p:spPr>
        <p:txBody>
          <a:bodyPr>
            <a:no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дерево с самой большой площадью кроны?</a:t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655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67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Баньян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дерево-лес или </a:t>
            </a:r>
            <a:r>
              <a:rPr lang="ru-RU" sz="39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роща одного дерева. Растет оно в </a:t>
            </a:r>
            <a:r>
              <a:rPr lang="ru-RU" sz="3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Индии.</a:t>
            </a: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Имеет </a:t>
            </a:r>
            <a:r>
              <a:rPr lang="ru-RU" sz="39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почти три тысячи </a:t>
            </a:r>
            <a:r>
              <a:rPr lang="ru-RU" sz="3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корней</a:t>
            </a:r>
            <a:r>
              <a:rPr lang="ru-RU" sz="39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добравшихся до почвы, и около 350 </a:t>
            </a:r>
            <a:r>
              <a:rPr lang="ru-RU" sz="3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стволов.</a:t>
            </a:r>
            <a:endParaRPr lang="ru-RU" sz="39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9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</a:t>
            </a:r>
            <a:r>
              <a:rPr lang="ru-RU" sz="39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 могли полюбоваться на дерево со всех сторон и получить представление о его размерах, вокруг проложили тропинку длиной 330 метров!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689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853136"/>
          </a:xfrm>
        </p:spPr>
        <p:txBody>
          <a:bodyPr>
            <a:normAutofit lnSpcReduction="10000"/>
          </a:bodyPr>
          <a:lstStyle/>
          <a:p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 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него есть только одно ухо, </a:t>
            </a:r>
            <a:r>
              <a:rPr lang="ru-RU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но великолепно слышит</a:t>
            </a:r>
            <a:r>
              <a:rPr lang="ru-RU" sz="36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ru-RU" sz="3600" b="1" i="1" dirty="0" smtClean="0">
                <a:solidFill>
                  <a:srgbClr val="7030A0"/>
                </a:solidFill>
              </a:rPr>
              <a:t>В отличии от </a:t>
            </a:r>
            <a:r>
              <a:rPr lang="ru-RU" sz="3600" b="1" i="1" dirty="0">
                <a:solidFill>
                  <a:srgbClr val="7030A0"/>
                </a:solidFill>
              </a:rPr>
              <a:t>остальных насекомых </a:t>
            </a:r>
            <a:r>
              <a:rPr lang="ru-RU" sz="3600" b="1" i="1" dirty="0" smtClean="0">
                <a:solidFill>
                  <a:srgbClr val="7030A0"/>
                </a:solidFill>
              </a:rPr>
              <a:t>может </a:t>
            </a:r>
            <a:r>
              <a:rPr lang="ru-RU" sz="3600" b="1" i="1" dirty="0">
                <a:solidFill>
                  <a:srgbClr val="7030A0"/>
                </a:solidFill>
              </a:rPr>
              <a:t>вертеть головой во все стороны и даже оглядываться через плечо</a:t>
            </a:r>
            <a:r>
              <a:rPr lang="ru-RU" sz="3600" b="1" i="1" dirty="0" smtClean="0">
                <a:solidFill>
                  <a:srgbClr val="7030A0"/>
                </a:solidFill>
              </a:rPr>
              <a:t>.</a:t>
            </a:r>
            <a:r>
              <a:rPr lang="ru-RU" sz="3600" b="1" i="1" dirty="0">
                <a:solidFill>
                  <a:srgbClr val="7030A0"/>
                </a:solidFill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</a:rPr>
              <a:t>При недостатке пищи - становится каннибалом. </a:t>
            </a:r>
          </a:p>
          <a:p>
            <a:r>
              <a:rPr lang="ru-RU" sz="3600" b="1" i="1" dirty="0" smtClean="0">
                <a:solidFill>
                  <a:srgbClr val="00B050"/>
                </a:solidFill>
              </a:rPr>
              <a:t>Мастер </a:t>
            </a:r>
            <a:r>
              <a:rPr lang="ru-RU" sz="3600" b="1" i="1" dirty="0">
                <a:solidFill>
                  <a:srgbClr val="00B050"/>
                </a:solidFill>
              </a:rPr>
              <a:t>камуфляжа лучше хамелеонов.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44849"/>
            <a:ext cx="581601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>
                <a:solidFill>
                  <a:srgbClr val="FFC000"/>
                </a:solidFill>
              </a:rPr>
              <a:t>Время </a:t>
            </a:r>
            <a:r>
              <a:rPr lang="ru-RU" sz="6000" b="1" i="1" dirty="0" smtClean="0">
                <a:solidFill>
                  <a:srgbClr val="FFC000"/>
                </a:solidFill>
              </a:rPr>
              <a:t>загадок</a:t>
            </a:r>
            <a:r>
              <a:rPr lang="ru-RU" sz="6000" b="1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999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богомол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355976" y="260648"/>
            <a:ext cx="445846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Богомол</a:t>
            </a:r>
            <a:endParaRPr lang="ru-RU" sz="6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380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410</Words>
  <Application>Microsoft Office PowerPoint</Application>
  <PresentationFormat>Экран (4:3)</PresentationFormat>
  <Paragraphs>47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Какие медузы бессмертны?</vt:lpstr>
      <vt:lpstr>Слайд 3</vt:lpstr>
      <vt:lpstr>Слайд 4</vt:lpstr>
      <vt:lpstr>Слайд 5</vt:lpstr>
      <vt:lpstr>   Как называется дерево с самой большой площадью кроны?   </vt:lpstr>
      <vt:lpstr>Баньян</vt:lpstr>
      <vt:lpstr>Слайд 8</vt:lpstr>
      <vt:lpstr>Слайд 9</vt:lpstr>
      <vt:lpstr>Слайд 10</vt:lpstr>
      <vt:lpstr>Слайд 11</vt:lpstr>
      <vt:lpstr>Слайд 12</vt:lpstr>
      <vt:lpstr>Дюгонь</vt:lpstr>
      <vt:lpstr>Слайд 14</vt:lpstr>
      <vt:lpstr>Слайд 15</vt:lpstr>
      <vt:lpstr>Слайд 16</vt:lpstr>
      <vt:lpstr>Тауматихт Акселя</vt:lpstr>
      <vt:lpstr>Тауматихт Акселя</vt:lpstr>
      <vt:lpstr>Слайд 19</vt:lpstr>
      <vt:lpstr>Слайд 20</vt:lpstr>
      <vt:lpstr>В чем интересная особенность Малоротой Макропины?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Mr. User...</dc:creator>
  <cp:lastModifiedBy>Анастасия Жабина</cp:lastModifiedBy>
  <cp:revision>37</cp:revision>
  <dcterms:created xsi:type="dcterms:W3CDTF">2015-11-25T13:55:12Z</dcterms:created>
  <dcterms:modified xsi:type="dcterms:W3CDTF">2018-02-03T11:29:55Z</dcterms:modified>
</cp:coreProperties>
</file>