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65" r:id="rId4"/>
    <p:sldId id="278" r:id="rId5"/>
    <p:sldId id="263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84976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Восстание Спартака (73-71 гг. до н.э.).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4" y="2204864"/>
            <a:ext cx="72008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39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 Спартака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7200800" cy="5589240"/>
          </a:xfrm>
          <a:prstGeom prst="rect">
            <a:avLst/>
          </a:prstGeom>
        </p:spPr>
      </p:pic>
      <p:sp>
        <p:nvSpPr>
          <p:cNvPr id="6" name="Умножение 5"/>
          <p:cNvSpPr/>
          <p:nvPr/>
        </p:nvSpPr>
        <p:spPr>
          <a:xfrm>
            <a:off x="3860304" y="4032518"/>
            <a:ext cx="279648" cy="26057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2503517" y="1484784"/>
            <a:ext cx="347033" cy="28803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2705652" y="1840400"/>
            <a:ext cx="1866613" cy="2440720"/>
          </a:xfrm>
          <a:custGeom>
            <a:avLst/>
            <a:gdLst>
              <a:gd name="connsiteX0" fmla="*/ 1533839 w 1866613"/>
              <a:gd name="connsiteY0" fmla="*/ 2292213 h 2440720"/>
              <a:gd name="connsiteX1" fmla="*/ 1866348 w 1866613"/>
              <a:gd name="connsiteY1" fmla="*/ 2410966 h 2440720"/>
              <a:gd name="connsiteX2" fmla="*/ 1486338 w 1866613"/>
              <a:gd name="connsiteY2" fmla="*/ 1805325 h 2440720"/>
              <a:gd name="connsiteX3" fmla="*/ 928197 w 1866613"/>
              <a:gd name="connsiteY3" fmla="*/ 1472816 h 2440720"/>
              <a:gd name="connsiteX4" fmla="*/ 690691 w 1866613"/>
              <a:gd name="connsiteY4" fmla="*/ 867174 h 2440720"/>
              <a:gd name="connsiteX5" fmla="*/ 286930 w 1866613"/>
              <a:gd name="connsiteY5" fmla="*/ 510914 h 2440720"/>
              <a:gd name="connsiteX6" fmla="*/ 49423 w 1866613"/>
              <a:gd name="connsiteY6" fmla="*/ 47777 h 2440720"/>
              <a:gd name="connsiteX7" fmla="*/ 1922 w 1866613"/>
              <a:gd name="connsiteY7" fmla="*/ 12151 h 2440720"/>
              <a:gd name="connsiteX8" fmla="*/ 13797 w 1866613"/>
              <a:gd name="connsiteY8" fmla="*/ 24026 h 244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6613" h="2440720">
                <a:moveTo>
                  <a:pt x="1533839" y="2292213"/>
                </a:moveTo>
                <a:cubicBezTo>
                  <a:pt x="1704052" y="2392163"/>
                  <a:pt x="1874265" y="2492114"/>
                  <a:pt x="1866348" y="2410966"/>
                </a:cubicBezTo>
                <a:cubicBezTo>
                  <a:pt x="1858431" y="2329818"/>
                  <a:pt x="1642697" y="1961683"/>
                  <a:pt x="1486338" y="1805325"/>
                </a:cubicBezTo>
                <a:cubicBezTo>
                  <a:pt x="1329979" y="1648967"/>
                  <a:pt x="1060805" y="1629175"/>
                  <a:pt x="928197" y="1472816"/>
                </a:cubicBezTo>
                <a:cubicBezTo>
                  <a:pt x="795589" y="1316457"/>
                  <a:pt x="797569" y="1027491"/>
                  <a:pt x="690691" y="867174"/>
                </a:cubicBezTo>
                <a:cubicBezTo>
                  <a:pt x="583813" y="706857"/>
                  <a:pt x="393808" y="647480"/>
                  <a:pt x="286930" y="510914"/>
                </a:cubicBezTo>
                <a:cubicBezTo>
                  <a:pt x="180052" y="374348"/>
                  <a:pt x="96924" y="130904"/>
                  <a:pt x="49423" y="47777"/>
                </a:cubicBezTo>
                <a:cubicBezTo>
                  <a:pt x="1922" y="-35350"/>
                  <a:pt x="7860" y="16109"/>
                  <a:pt x="1922" y="12151"/>
                </a:cubicBezTo>
                <a:cubicBezTo>
                  <a:pt x="-4016" y="8193"/>
                  <a:pt x="4890" y="16109"/>
                  <a:pt x="13797" y="24026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621567" y="1876301"/>
            <a:ext cx="1856567" cy="3621974"/>
          </a:xfrm>
          <a:custGeom>
            <a:avLst/>
            <a:gdLst>
              <a:gd name="connsiteX0" fmla="*/ 2880 w 1856567"/>
              <a:gd name="connsiteY0" fmla="*/ 0 h 3621974"/>
              <a:gd name="connsiteX1" fmla="*/ 86007 w 1856567"/>
              <a:gd name="connsiteY1" fmla="*/ 285008 h 3621974"/>
              <a:gd name="connsiteX2" fmla="*/ 572895 w 1856567"/>
              <a:gd name="connsiteY2" fmla="*/ 902525 h 3621974"/>
              <a:gd name="connsiteX3" fmla="*/ 798527 w 1856567"/>
              <a:gd name="connsiteY3" fmla="*/ 1436915 h 3621974"/>
              <a:gd name="connsiteX4" fmla="*/ 1641675 w 1856567"/>
              <a:gd name="connsiteY4" fmla="*/ 2066307 h 3621974"/>
              <a:gd name="connsiteX5" fmla="*/ 1855430 w 1856567"/>
              <a:gd name="connsiteY5" fmla="*/ 3206338 h 3621974"/>
              <a:gd name="connsiteX6" fmla="*/ 1724802 w 1856567"/>
              <a:gd name="connsiteY6" fmla="*/ 3526972 h 3621974"/>
              <a:gd name="connsiteX7" fmla="*/ 1689176 w 1856567"/>
              <a:gd name="connsiteY7" fmla="*/ 3621974 h 3621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6567" h="3621974">
                <a:moveTo>
                  <a:pt x="2880" y="0"/>
                </a:moveTo>
                <a:cubicBezTo>
                  <a:pt x="-3058" y="67293"/>
                  <a:pt x="-8995" y="134587"/>
                  <a:pt x="86007" y="285008"/>
                </a:cubicBezTo>
                <a:cubicBezTo>
                  <a:pt x="181009" y="435429"/>
                  <a:pt x="454142" y="710541"/>
                  <a:pt x="572895" y="902525"/>
                </a:cubicBezTo>
                <a:cubicBezTo>
                  <a:pt x="691648" y="1094509"/>
                  <a:pt x="620397" y="1242951"/>
                  <a:pt x="798527" y="1436915"/>
                </a:cubicBezTo>
                <a:cubicBezTo>
                  <a:pt x="976657" y="1630879"/>
                  <a:pt x="1465525" y="1771403"/>
                  <a:pt x="1641675" y="2066307"/>
                </a:cubicBezTo>
                <a:cubicBezTo>
                  <a:pt x="1817825" y="2361211"/>
                  <a:pt x="1841576" y="2962894"/>
                  <a:pt x="1855430" y="3206338"/>
                </a:cubicBezTo>
                <a:cubicBezTo>
                  <a:pt x="1869284" y="3449782"/>
                  <a:pt x="1752511" y="3457699"/>
                  <a:pt x="1724802" y="3526972"/>
                </a:cubicBezTo>
                <a:cubicBezTo>
                  <a:pt x="1697093" y="3596245"/>
                  <a:pt x="1693134" y="3609109"/>
                  <a:pt x="1689176" y="3621974"/>
                </a:cubicBezTo>
              </a:path>
            </a:pathLst>
          </a:cu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2850550" y="2636912"/>
            <a:ext cx="353298" cy="28803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712350">
            <a:off x="1796533" y="1304975"/>
            <a:ext cx="730436" cy="8759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8016001">
            <a:off x="2553190" y="3091178"/>
            <a:ext cx="458166" cy="9036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4231106">
            <a:off x="3996284" y="4763162"/>
            <a:ext cx="730436" cy="8759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Минус 28"/>
          <p:cNvSpPr/>
          <p:nvPr/>
        </p:nvSpPr>
        <p:spPr>
          <a:xfrm rot="2103064">
            <a:off x="4313413" y="5162780"/>
            <a:ext cx="329444" cy="20733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 flipV="1">
            <a:off x="4283747" y="3501008"/>
            <a:ext cx="77755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954169" y="4565649"/>
            <a:ext cx="118774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 г. до н.э.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52" y="855662"/>
            <a:ext cx="2182432" cy="134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1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8" grpId="0" animBg="1"/>
      <p:bldP spid="19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 Спартака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36712"/>
            <a:ext cx="7200800" cy="5589240"/>
          </a:xfrm>
          <a:prstGeom prst="rect">
            <a:avLst/>
          </a:prstGeom>
        </p:spPr>
      </p:pic>
      <p:sp>
        <p:nvSpPr>
          <p:cNvPr id="6" name="Умножение 5"/>
          <p:cNvSpPr/>
          <p:nvPr/>
        </p:nvSpPr>
        <p:spPr>
          <a:xfrm>
            <a:off x="3860304" y="4032518"/>
            <a:ext cx="279648" cy="260577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множение 9"/>
          <p:cNvSpPr/>
          <p:nvPr/>
        </p:nvSpPr>
        <p:spPr>
          <a:xfrm>
            <a:off x="2503517" y="1484784"/>
            <a:ext cx="347033" cy="28803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2705652" y="1840400"/>
            <a:ext cx="1866613" cy="2440720"/>
          </a:xfrm>
          <a:custGeom>
            <a:avLst/>
            <a:gdLst>
              <a:gd name="connsiteX0" fmla="*/ 1533839 w 1866613"/>
              <a:gd name="connsiteY0" fmla="*/ 2292213 h 2440720"/>
              <a:gd name="connsiteX1" fmla="*/ 1866348 w 1866613"/>
              <a:gd name="connsiteY1" fmla="*/ 2410966 h 2440720"/>
              <a:gd name="connsiteX2" fmla="*/ 1486338 w 1866613"/>
              <a:gd name="connsiteY2" fmla="*/ 1805325 h 2440720"/>
              <a:gd name="connsiteX3" fmla="*/ 928197 w 1866613"/>
              <a:gd name="connsiteY3" fmla="*/ 1472816 h 2440720"/>
              <a:gd name="connsiteX4" fmla="*/ 690691 w 1866613"/>
              <a:gd name="connsiteY4" fmla="*/ 867174 h 2440720"/>
              <a:gd name="connsiteX5" fmla="*/ 286930 w 1866613"/>
              <a:gd name="connsiteY5" fmla="*/ 510914 h 2440720"/>
              <a:gd name="connsiteX6" fmla="*/ 49423 w 1866613"/>
              <a:gd name="connsiteY6" fmla="*/ 47777 h 2440720"/>
              <a:gd name="connsiteX7" fmla="*/ 1922 w 1866613"/>
              <a:gd name="connsiteY7" fmla="*/ 12151 h 2440720"/>
              <a:gd name="connsiteX8" fmla="*/ 13797 w 1866613"/>
              <a:gd name="connsiteY8" fmla="*/ 24026 h 2440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66613" h="2440720">
                <a:moveTo>
                  <a:pt x="1533839" y="2292213"/>
                </a:moveTo>
                <a:cubicBezTo>
                  <a:pt x="1704052" y="2392163"/>
                  <a:pt x="1874265" y="2492114"/>
                  <a:pt x="1866348" y="2410966"/>
                </a:cubicBezTo>
                <a:cubicBezTo>
                  <a:pt x="1858431" y="2329818"/>
                  <a:pt x="1642697" y="1961683"/>
                  <a:pt x="1486338" y="1805325"/>
                </a:cubicBezTo>
                <a:cubicBezTo>
                  <a:pt x="1329979" y="1648967"/>
                  <a:pt x="1060805" y="1629175"/>
                  <a:pt x="928197" y="1472816"/>
                </a:cubicBezTo>
                <a:cubicBezTo>
                  <a:pt x="795589" y="1316457"/>
                  <a:pt x="797569" y="1027491"/>
                  <a:pt x="690691" y="867174"/>
                </a:cubicBezTo>
                <a:cubicBezTo>
                  <a:pt x="583813" y="706857"/>
                  <a:pt x="393808" y="647480"/>
                  <a:pt x="286930" y="510914"/>
                </a:cubicBezTo>
                <a:cubicBezTo>
                  <a:pt x="180052" y="374348"/>
                  <a:pt x="96924" y="130904"/>
                  <a:pt x="49423" y="47777"/>
                </a:cubicBezTo>
                <a:cubicBezTo>
                  <a:pt x="1922" y="-35350"/>
                  <a:pt x="7860" y="16109"/>
                  <a:pt x="1922" y="12151"/>
                </a:cubicBezTo>
                <a:cubicBezTo>
                  <a:pt x="-4016" y="8193"/>
                  <a:pt x="4890" y="16109"/>
                  <a:pt x="13797" y="24026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621567" y="1876301"/>
            <a:ext cx="1856567" cy="3621974"/>
          </a:xfrm>
          <a:custGeom>
            <a:avLst/>
            <a:gdLst>
              <a:gd name="connsiteX0" fmla="*/ 2880 w 1856567"/>
              <a:gd name="connsiteY0" fmla="*/ 0 h 3621974"/>
              <a:gd name="connsiteX1" fmla="*/ 86007 w 1856567"/>
              <a:gd name="connsiteY1" fmla="*/ 285008 h 3621974"/>
              <a:gd name="connsiteX2" fmla="*/ 572895 w 1856567"/>
              <a:gd name="connsiteY2" fmla="*/ 902525 h 3621974"/>
              <a:gd name="connsiteX3" fmla="*/ 798527 w 1856567"/>
              <a:gd name="connsiteY3" fmla="*/ 1436915 h 3621974"/>
              <a:gd name="connsiteX4" fmla="*/ 1641675 w 1856567"/>
              <a:gd name="connsiteY4" fmla="*/ 2066307 h 3621974"/>
              <a:gd name="connsiteX5" fmla="*/ 1855430 w 1856567"/>
              <a:gd name="connsiteY5" fmla="*/ 3206338 h 3621974"/>
              <a:gd name="connsiteX6" fmla="*/ 1724802 w 1856567"/>
              <a:gd name="connsiteY6" fmla="*/ 3526972 h 3621974"/>
              <a:gd name="connsiteX7" fmla="*/ 1689176 w 1856567"/>
              <a:gd name="connsiteY7" fmla="*/ 3621974 h 3621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6567" h="3621974">
                <a:moveTo>
                  <a:pt x="2880" y="0"/>
                </a:moveTo>
                <a:cubicBezTo>
                  <a:pt x="-3058" y="67293"/>
                  <a:pt x="-8995" y="134587"/>
                  <a:pt x="86007" y="285008"/>
                </a:cubicBezTo>
                <a:cubicBezTo>
                  <a:pt x="181009" y="435429"/>
                  <a:pt x="454142" y="710541"/>
                  <a:pt x="572895" y="902525"/>
                </a:cubicBezTo>
                <a:cubicBezTo>
                  <a:pt x="691648" y="1094509"/>
                  <a:pt x="620397" y="1242951"/>
                  <a:pt x="798527" y="1436915"/>
                </a:cubicBezTo>
                <a:cubicBezTo>
                  <a:pt x="976657" y="1630879"/>
                  <a:pt x="1465525" y="1771403"/>
                  <a:pt x="1641675" y="2066307"/>
                </a:cubicBezTo>
                <a:cubicBezTo>
                  <a:pt x="1817825" y="2361211"/>
                  <a:pt x="1841576" y="2962894"/>
                  <a:pt x="1855430" y="3206338"/>
                </a:cubicBezTo>
                <a:cubicBezTo>
                  <a:pt x="1869284" y="3449782"/>
                  <a:pt x="1752511" y="3457699"/>
                  <a:pt x="1724802" y="3526972"/>
                </a:cubicBezTo>
                <a:cubicBezTo>
                  <a:pt x="1697093" y="3596245"/>
                  <a:pt x="1693134" y="3609109"/>
                  <a:pt x="1689176" y="3621974"/>
                </a:cubicBezTo>
              </a:path>
            </a:pathLst>
          </a:cu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2850550" y="2636912"/>
            <a:ext cx="353298" cy="288032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4310743" y="4032519"/>
            <a:ext cx="380203" cy="1548884"/>
          </a:xfrm>
          <a:custGeom>
            <a:avLst/>
            <a:gdLst>
              <a:gd name="connsiteX0" fmla="*/ 0 w 380203"/>
              <a:gd name="connsiteY0" fmla="*/ 1548884 h 1548884"/>
              <a:gd name="connsiteX1" fmla="*/ 249382 w 380203"/>
              <a:gd name="connsiteY1" fmla="*/ 1275751 h 1548884"/>
              <a:gd name="connsiteX2" fmla="*/ 261257 w 380203"/>
              <a:gd name="connsiteY2" fmla="*/ 658234 h 1548884"/>
              <a:gd name="connsiteX3" fmla="*/ 356260 w 380203"/>
              <a:gd name="connsiteY3" fmla="*/ 52593 h 1548884"/>
              <a:gd name="connsiteX4" fmla="*/ 380010 w 380203"/>
              <a:gd name="connsiteY4" fmla="*/ 28842 h 1548884"/>
              <a:gd name="connsiteX5" fmla="*/ 368135 w 380203"/>
              <a:gd name="connsiteY5" fmla="*/ 28842 h 1548884"/>
              <a:gd name="connsiteX6" fmla="*/ 380010 w 380203"/>
              <a:gd name="connsiteY6" fmla="*/ 16967 h 154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203" h="1548884">
                <a:moveTo>
                  <a:pt x="0" y="1548884"/>
                </a:moveTo>
                <a:cubicBezTo>
                  <a:pt x="102919" y="1486538"/>
                  <a:pt x="205839" y="1424193"/>
                  <a:pt x="249382" y="1275751"/>
                </a:cubicBezTo>
                <a:cubicBezTo>
                  <a:pt x="292925" y="1127309"/>
                  <a:pt x="243444" y="862094"/>
                  <a:pt x="261257" y="658234"/>
                </a:cubicBezTo>
                <a:cubicBezTo>
                  <a:pt x="279070" y="454374"/>
                  <a:pt x="336468" y="157492"/>
                  <a:pt x="356260" y="52593"/>
                </a:cubicBezTo>
                <a:cubicBezTo>
                  <a:pt x="376052" y="-52306"/>
                  <a:pt x="378031" y="32800"/>
                  <a:pt x="380010" y="28842"/>
                </a:cubicBezTo>
                <a:cubicBezTo>
                  <a:pt x="381989" y="24883"/>
                  <a:pt x="368135" y="30821"/>
                  <a:pt x="368135" y="28842"/>
                </a:cubicBezTo>
                <a:cubicBezTo>
                  <a:pt x="368135" y="26863"/>
                  <a:pt x="374072" y="21915"/>
                  <a:pt x="380010" y="16967"/>
                </a:cubicBezTo>
              </a:path>
            </a:pathLst>
          </a:custGeom>
          <a:ln>
            <a:prstDash val="dashDot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4500844" y="3781890"/>
            <a:ext cx="216024" cy="302332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712350">
            <a:off x="1796533" y="1304975"/>
            <a:ext cx="730436" cy="8759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8016001">
            <a:off x="2553190" y="3091178"/>
            <a:ext cx="458166" cy="9036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4231106">
            <a:off x="3996284" y="4763162"/>
            <a:ext cx="730436" cy="8759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Минус 28"/>
          <p:cNvSpPr/>
          <p:nvPr/>
        </p:nvSpPr>
        <p:spPr>
          <a:xfrm rot="2103064">
            <a:off x="4313413" y="5162780"/>
            <a:ext cx="329444" cy="20733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18016001">
            <a:off x="4209153" y="4235937"/>
            <a:ext cx="458166" cy="9036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 flipV="1">
            <a:off x="4283747" y="3501008"/>
            <a:ext cx="77755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954169" y="4565649"/>
            <a:ext cx="118774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 г. до н.э.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752" y="855662"/>
            <a:ext cx="2182432" cy="134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6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Гибель Спартака и окончание восстания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 году до н.э.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состоялось последнее сражение Спартака.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восстания погиб в неравном бою.</a:t>
            </a:r>
          </a:p>
          <a:p>
            <a:pPr marL="0" indent="0" algn="ctr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Итоги: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Подавление восстания.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Казнь многих рабов (6000 человек).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Спартак стал примером для многих рабов по всему миру.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" y="1608292"/>
            <a:ext cx="4583372" cy="4052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074" y="5661248"/>
            <a:ext cx="458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Гибель Спартака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Спартака.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7787208" cy="1252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1. Что изображено на картинке?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998" y="2420888"/>
            <a:ext cx="53721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75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Спартака.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8075240" cy="89269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2. Какой эпизод восстания Спартака изображен на картинке?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6184644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7463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969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Спартака.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548" y="1118791"/>
            <a:ext cx="7931224" cy="1108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3. Что за предметы изображены на экране и кому они принадлежат?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44025"/>
            <a:ext cx="2089566" cy="209344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564904"/>
            <a:ext cx="2088232" cy="2088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653136"/>
            <a:ext cx="2057993" cy="20597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733" y="4218857"/>
            <a:ext cx="1498600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276872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2227511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4099719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04248" y="5035823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20800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Спартака.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8291264" cy="10367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4. Какие события изображены на экране и какое из них произошло раньше?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2" y="3201591"/>
            <a:ext cx="4392488" cy="339576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4" y="3212976"/>
            <a:ext cx="4283968" cy="3384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2443535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492896"/>
            <a:ext cx="50405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6699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132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 урока: Восстание Спартака (73-71 гг. до н.э.).</vt:lpstr>
      <vt:lpstr>Победы Спартака</vt:lpstr>
      <vt:lpstr>Победы Спартака</vt:lpstr>
      <vt:lpstr>Гибель Спартака и окончание восстания</vt:lpstr>
      <vt:lpstr>Памяти Спартака.</vt:lpstr>
      <vt:lpstr>Памяти Спартака.</vt:lpstr>
      <vt:lpstr>Памяти Спартака.</vt:lpstr>
      <vt:lpstr>Памяти Спартака.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Восстание Спартака.</dc:title>
  <dc:creator>Мафия</dc:creator>
  <cp:lastModifiedBy>Мафия</cp:lastModifiedBy>
  <cp:revision>38</cp:revision>
  <dcterms:created xsi:type="dcterms:W3CDTF">2017-04-13T21:22:12Z</dcterms:created>
  <dcterms:modified xsi:type="dcterms:W3CDTF">2018-01-19T16:19:04Z</dcterms:modified>
</cp:coreProperties>
</file>