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7" r:id="rId2"/>
    <p:sldId id="310" r:id="rId3"/>
    <p:sldId id="288" r:id="rId4"/>
    <p:sldId id="289" r:id="rId5"/>
    <p:sldId id="290" r:id="rId6"/>
    <p:sldId id="291" r:id="rId7"/>
    <p:sldId id="308" r:id="rId8"/>
    <p:sldId id="309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3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321" autoAdjust="0"/>
    <p:restoredTop sz="94660"/>
  </p:normalViewPr>
  <p:slideViewPr>
    <p:cSldViewPr>
      <p:cViewPr varScale="1">
        <p:scale>
          <a:sx n="95" d="100"/>
          <a:sy n="95" d="100"/>
        </p:scale>
        <p:origin x="-9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3400" y="116632"/>
            <a:ext cx="7851648" cy="8640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Моё село – Вязовое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презентация из серии «Моя малая родина»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5373216"/>
            <a:ext cx="7854696" cy="13205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Волобуева Ирина</a:t>
            </a:r>
          </a:p>
          <a:p>
            <a:r>
              <a:rPr lang="ru-RU" dirty="0" smtClean="0"/>
              <a:t>МАОУ «СОШ №</a:t>
            </a:r>
            <a:r>
              <a:rPr lang="ru-RU" sz="2800" dirty="0" smtClean="0"/>
              <a:t>12</a:t>
            </a:r>
            <a:r>
              <a:rPr lang="ru-RU" dirty="0" smtClean="0"/>
              <a:t> с УИОП»</a:t>
            </a:r>
          </a:p>
          <a:p>
            <a:r>
              <a:rPr lang="ru-RU" dirty="0" smtClean="0"/>
              <a:t>Г. Губкин</a:t>
            </a:r>
            <a:endParaRPr lang="ru-RU" dirty="0"/>
          </a:p>
        </p:txBody>
      </p:sp>
      <p:pic>
        <p:nvPicPr>
          <p:cNvPr id="11" name="Содержимое 10" descr="image (10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619672" y="1268760"/>
            <a:ext cx="5759450" cy="40322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Детский сад</a:t>
            </a:r>
            <a:endParaRPr lang="ru-RU" dirty="0"/>
          </a:p>
        </p:txBody>
      </p:sp>
      <p:pic>
        <p:nvPicPr>
          <p:cNvPr id="4" name="Содержимое 3" descr="vyazovoe-3788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643050"/>
            <a:ext cx="7000924" cy="4603751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Подрастающее поколение </a:t>
            </a:r>
            <a:endParaRPr lang="ru-RU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42984"/>
            <a:ext cx="2828916" cy="492922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Много людей не вернулось с фронта. Это горе коснулось и села Вязовое. В День победы </a:t>
            </a:r>
            <a:r>
              <a:rPr lang="ru-RU" sz="2800" dirty="0" err="1" smtClean="0"/>
              <a:t>вязовцы</a:t>
            </a:r>
            <a:r>
              <a:rPr lang="ru-RU" sz="2800" dirty="0" smtClean="0"/>
              <a:t> отдают дань умершим приносят цветы и поют военные песни.</a:t>
            </a:r>
            <a:endParaRPr lang="ru-RU" sz="2800" dirty="0"/>
          </a:p>
        </p:txBody>
      </p:sp>
      <p:pic>
        <p:nvPicPr>
          <p:cNvPr id="6" name="Содержимое 5" descr="vyazovoe-3788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7620" y="928671"/>
            <a:ext cx="4929222" cy="5214974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Памятник погибшим</a:t>
            </a:r>
            <a:endParaRPr lang="ru-RU" dirty="0"/>
          </a:p>
        </p:txBody>
      </p:sp>
      <p:pic>
        <p:nvPicPr>
          <p:cNvPr id="6" name="Содержимое 5" descr="vyazovoe-3788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411" y="1935163"/>
            <a:ext cx="5857177" cy="43894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Клуб. Здесь проходят все праздники </a:t>
            </a:r>
            <a:endParaRPr lang="ru-RU" sz="4000" dirty="0"/>
          </a:p>
        </p:txBody>
      </p:sp>
      <p:pic>
        <p:nvPicPr>
          <p:cNvPr id="4" name="Содержимое 3" descr="vyazovoe-37883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411" y="1714489"/>
            <a:ext cx="6500489" cy="46101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Люди здесь живут дружно</a:t>
            </a:r>
            <a:endParaRPr lang="ru-RU" sz="4000" dirty="0"/>
          </a:p>
        </p:txBody>
      </p:sp>
      <p:pic>
        <p:nvPicPr>
          <p:cNvPr id="4" name="Содержимое 3" descr="image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785927"/>
            <a:ext cx="6429420" cy="4538674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3100" dirty="0" smtClean="0"/>
              <a:t>Придут домой, уставшие от работы в поле, — то песни поют, то хоровод заведут, то в пляски пустятся.</a:t>
            </a:r>
            <a:endParaRPr lang="ru-RU" sz="3100" dirty="0"/>
          </a:p>
        </p:txBody>
      </p:sp>
      <p:pic>
        <p:nvPicPr>
          <p:cNvPr id="4" name="Содержимое 3" descr="image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села в Вязом проходит весело и задорно</a:t>
            </a:r>
            <a:endParaRPr lang="ru-RU" dirty="0"/>
          </a:p>
        </p:txBody>
      </p:sp>
      <p:pic>
        <p:nvPicPr>
          <p:cNvPr id="4" name="Содержимое 3" descr="image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 тоже принимаю участие в творческой деятельности села</a:t>
            </a:r>
            <a:endParaRPr lang="ru-RU" dirty="0"/>
          </a:p>
        </p:txBody>
      </p:sp>
      <p:pic>
        <p:nvPicPr>
          <p:cNvPr id="4" name="Содержимое 3" descr="image (7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Содержимое 3" descr="vyazovoe-3788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411" y="1935163"/>
            <a:ext cx="5857177" cy="4389437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500042"/>
            <a:ext cx="4143404" cy="585791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Село Вязовое, названное таким именем из-за большого количества растущих вязов, отличалось от других сёл тем, что никогда не было крепостным. Дата создания неизвестна, но ближе к 1800-м годам. </a:t>
            </a:r>
            <a:endParaRPr lang="ru-RU" sz="3200" dirty="0"/>
          </a:p>
        </p:txBody>
      </p:sp>
      <p:pic>
        <p:nvPicPr>
          <p:cNvPr id="9" name="Содержимое 8" descr="vyazovoe-3780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1935163"/>
            <a:ext cx="3857652" cy="43894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428604"/>
            <a:ext cx="7472386" cy="135732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В нашем селе святой источник </a:t>
            </a:r>
            <a:r>
              <a:rPr lang="ru-RU" sz="2800" dirty="0" err="1" smtClean="0"/>
              <a:t>Пантелеймона</a:t>
            </a:r>
            <a:r>
              <a:rPr lang="ru-RU" sz="2800" dirty="0" smtClean="0"/>
              <a:t> Целителя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vyazovoe-378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357299"/>
            <a:ext cx="6357982" cy="4929222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родника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Предание гласит, однажды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давным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давно один старик проходил через лес со своим внуком и решили они воды испить из тутошнего родника, спустились к нему и увидели в воде икону небольшого размера. Хотели они вытащить икону на свет Божий но почему то не смогли. Пошли они в село и рассказали обо всем попу. Священник собрал прихожан и все вместе пошли к источнику. Отслужили молебен у источника и хотели было достать икону, но взрослым не давалась она в руки и достал её только тот мальчик который её нашел. Уже ближе к ночи перенесли икону в церковь. Придя утром в храм обнаружено было что икона исчезла и нашли её опять в воде того же родника. После этого решено было всем миром построить в этом месте часовню и благоустроить колодец, что и было сделано. Источник был почитаемым и много народу получало исцеления.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043890" cy="9286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нашем селе было 3 церкви. В одной из этих церквей венчались мои родители, а потом крестили меня. </a:t>
            </a:r>
            <a:endParaRPr lang="ru-RU" sz="2000" dirty="0"/>
          </a:p>
        </p:txBody>
      </p:sp>
      <p:pic>
        <p:nvPicPr>
          <p:cNvPr id="6" name="Содержимое 5" descr="vyazovoe-3788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571613"/>
            <a:ext cx="6715172" cy="4752988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86752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Вот сельская </a:t>
            </a:r>
            <a:r>
              <a:rPr lang="ru-RU" sz="2800" dirty="0" err="1" smtClean="0"/>
              <a:t>школа,в</a:t>
            </a:r>
            <a:r>
              <a:rPr lang="ru-RU" sz="2800" dirty="0" smtClean="0"/>
              <a:t> ней получали образование мои родители.</a:t>
            </a:r>
            <a:endParaRPr lang="ru-RU" sz="2800" dirty="0"/>
          </a:p>
        </p:txBody>
      </p:sp>
      <p:pic>
        <p:nvPicPr>
          <p:cNvPr id="4" name="Содержимое 3" descr="vyazovoe-3788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85926"/>
            <a:ext cx="7286676" cy="4538674"/>
          </a:xfr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718663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Выпускники</a:t>
            </a:r>
            <a:endParaRPr lang="ru-RU" dirty="0"/>
          </a:p>
        </p:txBody>
      </p:sp>
      <p:pic>
        <p:nvPicPr>
          <p:cNvPr id="6" name="Содержимое 5" descr="image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142984"/>
            <a:ext cx="6572296" cy="4929222"/>
          </a:xfr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7043758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В селе вязовое голосует и молодёжь</a:t>
            </a:r>
            <a:endParaRPr lang="ru-RU" sz="3600" dirty="0"/>
          </a:p>
        </p:txBody>
      </p:sp>
      <p:pic>
        <p:nvPicPr>
          <p:cNvPr id="5" name="Содержимое 4" descr="image (6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00175"/>
            <a:ext cx="7072362" cy="4824426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/>
          <a:lstStyle/>
          <a:p>
            <a:pPr algn="ctr"/>
            <a:r>
              <a:rPr lang="ru-RU" dirty="0" smtClean="0"/>
              <a:t>Здание администрации</a:t>
            </a:r>
            <a:endParaRPr lang="ru-RU" dirty="0"/>
          </a:p>
        </p:txBody>
      </p:sp>
      <p:pic>
        <p:nvPicPr>
          <p:cNvPr id="4" name="Содержимое 3" descr="vyazovoe-3788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571613"/>
            <a:ext cx="6572296" cy="475298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553</TotalTime>
  <Words>308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Моё село – Вязовое презентация из серии «Моя малая родина»</vt:lpstr>
      <vt:lpstr>Село Вязовое, названное таким именем из-за большого количества растущих вязов, отличалось от других сёл тем, что никогда не было крепостным. Дата создания неизвестна, но ближе к 1800-м годам. </vt:lpstr>
      <vt:lpstr>  В нашем селе святой источник Пантелеймона Целителя </vt:lpstr>
      <vt:lpstr>История возникновения родника</vt:lpstr>
      <vt:lpstr>В нашем селе было 3 церкви. В одной из этих церквей венчались мои родители, а потом крестили меня. </vt:lpstr>
      <vt:lpstr>Вот сельская школа,в ней получали образование мои родители.</vt:lpstr>
      <vt:lpstr>Выпускники</vt:lpstr>
      <vt:lpstr>В селе вязовое голосует и молодёжь</vt:lpstr>
      <vt:lpstr>Здание администрации</vt:lpstr>
      <vt:lpstr>Детский сад</vt:lpstr>
      <vt:lpstr>Подрастающее поколение </vt:lpstr>
      <vt:lpstr>Много людей не вернулось с фронта. Это горе коснулось и села Вязовое. В День победы вязовцы отдают дань умершим приносят цветы и поют военные песни.</vt:lpstr>
      <vt:lpstr>Памятник погибшим</vt:lpstr>
      <vt:lpstr>Клуб. Здесь проходят все праздники </vt:lpstr>
      <vt:lpstr>Люди здесь живут дружно</vt:lpstr>
      <vt:lpstr> Придут домой, уставшие от работы в поле, — то песни поют, то хоровод заведут, то в пляски пустятся.</vt:lpstr>
      <vt:lpstr>День села в Вязом проходит весело и задорно</vt:lpstr>
      <vt:lpstr>Я тоже принимаю участие в творческой деятельности села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67</cp:revision>
  <dcterms:modified xsi:type="dcterms:W3CDTF">2018-02-03T11:59:42Z</dcterms:modified>
</cp:coreProperties>
</file>