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5" r:id="rId3"/>
    <p:sldId id="262" r:id="rId4"/>
    <p:sldId id="256" r:id="rId5"/>
    <p:sldId id="257" r:id="rId6"/>
    <p:sldId id="258" r:id="rId7"/>
    <p:sldId id="259" r:id="rId8"/>
    <p:sldId id="263" r:id="rId9"/>
    <p:sldId id="266" r:id="rId10"/>
    <p:sldId id="268" r:id="rId11"/>
    <p:sldId id="267" r:id="rId12"/>
    <p:sldId id="269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33CCFF"/>
    <a:srgbClr val="FF505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4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6"/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874-44AF-B43E-C761BFF0195B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19050">
                <a:solidFill>
                  <a:srgbClr val="FFFF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874-44AF-B43E-C761BFF0195B}"/>
              </c:ext>
            </c:extLst>
          </c:dPt>
          <c:dPt>
            <c:idx val="2"/>
            <c:bubble3D val="0"/>
            <c:spPr>
              <a:solidFill>
                <a:srgbClr val="FF505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8874-44AF-B43E-C761BFF0195B}"/>
              </c:ext>
            </c:extLst>
          </c:dPt>
          <c:dLbls>
            <c:dLbl>
              <c:idx val="0"/>
              <c:layout>
                <c:manualLayout>
                  <c:x val="-0.13984377542796417"/>
                  <c:y val="0.1596649355000836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8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defRPr>
                    </a:pPr>
                    <a:r>
                      <a:rPr lang="ru-RU" sz="18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Личностная готовность</a:t>
                    </a:r>
                    <a:endParaRPr lang="ru-RU" sz="2800" b="1" dirty="0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33710936143526815"/>
                      <c:h val="0.1907140596787103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8874-44AF-B43E-C761BFF0195B}"/>
                </c:ext>
              </c:extLst>
            </c:dLbl>
            <c:dLbl>
              <c:idx val="1"/>
              <c:layout>
                <c:manualLayout>
                  <c:x val="-2.5011709341180619E-2"/>
                  <c:y val="-0.1161553210104056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8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defRPr>
                    </a:pPr>
                    <a:r>
                      <a:rPr lang="ru-RU" sz="18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Социально-психологическая</a:t>
                    </a:r>
                    <a:r>
                      <a:rPr lang="ru-RU" sz="1800" b="1" baseline="0" dirty="0" smtClean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 готовность</a:t>
                    </a:r>
                    <a:endParaRPr lang="ru-RU" sz="2800" b="1" dirty="0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60106096129244513"/>
                      <c:h val="0.1861484335734628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8874-44AF-B43E-C761BFF0195B}"/>
                </c:ext>
              </c:extLst>
            </c:dLbl>
            <c:dLbl>
              <c:idx val="2"/>
              <c:layout>
                <c:manualLayout>
                  <c:x val="0.17490773184344291"/>
                  <c:y val="0.1453936077139293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8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defRPr>
                    </a:pPr>
                    <a:r>
                      <a:rPr lang="ru-RU" sz="1800" b="1" dirty="0" smtClean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Интеллектуальная готовность </a:t>
                    </a:r>
                    <a:endParaRPr lang="ru-RU" sz="2800" b="1" dirty="0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41093755917437014"/>
                      <c:h val="0.1902907615271495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8874-44AF-B43E-C761BFF0195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Интеллектуальная готовность</c:v>
                </c:pt>
                <c:pt idx="1">
                  <c:v>Личностная готовность</c:v>
                </c:pt>
                <c:pt idx="2">
                  <c:v>Социально-психологическая готовность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33</c:v>
                </c:pt>
                <c:pt idx="1">
                  <c:v>33</c:v>
                </c:pt>
                <c:pt idx="2">
                  <c:v>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874-44AF-B43E-C761BFF019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pPr>
            <a:r>
              <a:rPr lang="ru-RU" sz="3200" b="1" dirty="0" smtClean="0">
                <a:solidFill>
                  <a:srgbClr val="333399"/>
                </a:solidFill>
              </a:rPr>
              <a:t>Психологическая готовность ребенка к обучению в школе </a:t>
            </a:r>
            <a:endParaRPr lang="ru-RU" sz="3200" b="1" dirty="0">
              <a:solidFill>
                <a:srgbClr val="333399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spPr>
            <a:solidFill>
              <a:srgbClr val="33CCFF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cat>
            <c:strRef>
              <c:f>Лист1!$A$2</c:f>
              <c:strCache>
                <c:ptCount val="1"/>
                <c:pt idx="0">
                  <c:v>готовность к школе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AE0-402B-9114-B8B1C9597F1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 уровень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FF5050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FAE0-402B-9114-B8B1C9597F13}"/>
              </c:ext>
            </c:extLst>
          </c:dPt>
          <c:cat>
            <c:strRef>
              <c:f>Лист1!$A$2</c:f>
              <c:strCache>
                <c:ptCount val="1"/>
                <c:pt idx="0">
                  <c:v>готовность к школе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AE0-402B-9114-B8B1C9597F1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/>
              </a:solidFill>
            </a:ln>
            <a:effectLst/>
            <a:sp3d>
              <a:contourClr>
                <a:schemeClr val="tx1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solidFill>
                  <a:schemeClr val="tx1"/>
                </a:solidFill>
              </a:ln>
              <a:effectLst/>
              <a:sp3d>
                <a:contourClr>
                  <a:schemeClr val="tx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AE0-402B-9114-B8B1C9597F13}"/>
              </c:ext>
            </c:extLst>
          </c:dPt>
          <c:cat>
            <c:strRef>
              <c:f>Лист1!$A$2</c:f>
              <c:strCache>
                <c:ptCount val="1"/>
                <c:pt idx="0">
                  <c:v>готовность к школе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0.13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AE0-402B-9114-B8B1C9597F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9278976"/>
        <c:axId val="139280768"/>
        <c:axId val="0"/>
      </c:bar3DChart>
      <c:catAx>
        <c:axId val="1392789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39280768"/>
        <c:crosses val="autoZero"/>
        <c:auto val="1"/>
        <c:lblAlgn val="ctr"/>
        <c:lblOffset val="100"/>
        <c:noMultiLvlLbl val="0"/>
      </c:catAx>
      <c:valAx>
        <c:axId val="139280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9278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145423228346454"/>
          <c:y val="0.88172515491356085"/>
          <c:w val="0.83677903543307075"/>
          <c:h val="0.10421234595150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C4B554-F3D0-4FF7-94BB-3E3458496971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2662CBF-486A-4D61-934E-2BC86F4F58C0}">
      <dgm:prSet phldrT="[Текст]"/>
      <dgm:spPr>
        <a:solidFill>
          <a:srgbClr val="00B0F0"/>
        </a:solidFill>
      </dgm:spPr>
      <dgm:t>
        <a:bodyPr/>
        <a:lstStyle/>
        <a:p>
          <a:r>
            <a:rPr lang="ru-RU" i="1" dirty="0" smtClean="0"/>
            <a:t>Личностная готовность</a:t>
          </a:r>
          <a:endParaRPr lang="ru-RU" i="1" dirty="0"/>
        </a:p>
      </dgm:t>
    </dgm:pt>
    <dgm:pt modelId="{3C7FFB57-F147-4ACB-9AE6-52A68C36F288}" type="parTrans" cxnId="{96AB5263-D14D-4A45-83F3-46B22619AE70}">
      <dgm:prSet/>
      <dgm:spPr/>
      <dgm:t>
        <a:bodyPr/>
        <a:lstStyle/>
        <a:p>
          <a:endParaRPr lang="ru-RU"/>
        </a:p>
      </dgm:t>
    </dgm:pt>
    <dgm:pt modelId="{32083D18-272F-4BF0-8451-3FBC1CC6C6F6}" type="sibTrans" cxnId="{96AB5263-D14D-4A45-83F3-46B22619AE70}">
      <dgm:prSet/>
      <dgm:spPr/>
      <dgm:t>
        <a:bodyPr/>
        <a:lstStyle/>
        <a:p>
          <a:endParaRPr lang="ru-RU"/>
        </a:p>
      </dgm:t>
    </dgm:pt>
    <dgm:pt modelId="{AB6C1B26-C40B-4639-AFE8-C3B763143036}">
      <dgm:prSet phldrT="[Текст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Мотивационная сфера</a:t>
          </a:r>
          <a:endParaRPr lang="ru-RU" dirty="0">
            <a:solidFill>
              <a:srgbClr val="FFFF00"/>
            </a:solidFill>
          </a:endParaRPr>
        </a:p>
      </dgm:t>
    </dgm:pt>
    <dgm:pt modelId="{A041A12A-C587-4C7D-9040-11D95C1B6CBA}" type="parTrans" cxnId="{CFA528D7-6203-4FD1-87A1-671205275DAC}">
      <dgm:prSet/>
      <dgm:spPr/>
      <dgm:t>
        <a:bodyPr/>
        <a:lstStyle/>
        <a:p>
          <a:endParaRPr lang="ru-RU"/>
        </a:p>
      </dgm:t>
    </dgm:pt>
    <dgm:pt modelId="{7FF58CAE-553F-4C42-9D13-90F26CAB240B}" type="sibTrans" cxnId="{CFA528D7-6203-4FD1-87A1-671205275DAC}">
      <dgm:prSet/>
      <dgm:spPr/>
      <dgm:t>
        <a:bodyPr/>
        <a:lstStyle/>
        <a:p>
          <a:endParaRPr lang="ru-RU"/>
        </a:p>
      </dgm:t>
    </dgm:pt>
    <dgm:pt modelId="{443DC506-5154-4E82-A972-A4F0E985809F}">
      <dgm:prSet phldrT="[Текст]"/>
      <dgm:spPr>
        <a:solidFill>
          <a:srgbClr val="FFC000"/>
        </a:solidFill>
      </dgm:spPr>
      <dgm:t>
        <a:bodyPr/>
        <a:lstStyle/>
        <a:p>
          <a:r>
            <a:rPr lang="ru-RU" dirty="0" smtClean="0">
              <a:solidFill>
                <a:schemeClr val="accent6">
                  <a:lumMod val="50000"/>
                </a:schemeClr>
              </a:solidFill>
            </a:rPr>
            <a:t>Произвольная </a:t>
          </a:r>
        </a:p>
        <a:p>
          <a:r>
            <a:rPr lang="ru-RU" dirty="0" smtClean="0">
              <a:solidFill>
                <a:schemeClr val="accent6">
                  <a:lumMod val="50000"/>
                </a:schemeClr>
              </a:solidFill>
            </a:rPr>
            <a:t>сфера</a:t>
          </a:r>
          <a:r>
            <a:rPr lang="ru-RU" dirty="0" smtClean="0"/>
            <a:t> </a:t>
          </a:r>
          <a:endParaRPr lang="ru-RU" dirty="0"/>
        </a:p>
      </dgm:t>
    </dgm:pt>
    <dgm:pt modelId="{9D31B3FC-34EC-44F7-9481-F5CE8B68E594}" type="parTrans" cxnId="{6F63F080-363B-4D3E-8DE6-B11E93E5DA3A}">
      <dgm:prSet/>
      <dgm:spPr/>
      <dgm:t>
        <a:bodyPr/>
        <a:lstStyle/>
        <a:p>
          <a:endParaRPr lang="ru-RU"/>
        </a:p>
      </dgm:t>
    </dgm:pt>
    <dgm:pt modelId="{8BF798BB-8B61-4354-956B-2B9668FC2519}" type="sibTrans" cxnId="{6F63F080-363B-4D3E-8DE6-B11E93E5DA3A}">
      <dgm:prSet/>
      <dgm:spPr/>
      <dgm:t>
        <a:bodyPr/>
        <a:lstStyle/>
        <a:p>
          <a:endParaRPr lang="ru-RU"/>
        </a:p>
      </dgm:t>
    </dgm:pt>
    <dgm:pt modelId="{03EB3C60-2113-472D-92F3-23919194F98C}">
      <dgm:prSet phldrT="[Текст]"/>
      <dgm:spPr>
        <a:solidFill>
          <a:srgbClr val="FFC000"/>
        </a:solidFill>
      </dgm:spPr>
      <dgm:t>
        <a:bodyPr/>
        <a:lstStyle/>
        <a:p>
          <a:r>
            <a:rPr lang="ru-RU" dirty="0" smtClean="0">
              <a:solidFill>
                <a:schemeClr val="accent6">
                  <a:lumMod val="50000"/>
                </a:schemeClr>
              </a:solidFill>
            </a:rPr>
            <a:t>Эмоциональная сфера</a:t>
          </a:r>
          <a:endParaRPr lang="ru-RU" dirty="0">
            <a:solidFill>
              <a:schemeClr val="accent6">
                <a:lumMod val="50000"/>
              </a:schemeClr>
            </a:solidFill>
          </a:endParaRPr>
        </a:p>
      </dgm:t>
    </dgm:pt>
    <dgm:pt modelId="{5F4D1C7F-B81F-4C01-B6FA-50E295CDCB33}" type="parTrans" cxnId="{6405AE89-22C4-4957-A923-C4A644D754C1}">
      <dgm:prSet/>
      <dgm:spPr/>
      <dgm:t>
        <a:bodyPr/>
        <a:lstStyle/>
        <a:p>
          <a:endParaRPr lang="ru-RU"/>
        </a:p>
      </dgm:t>
    </dgm:pt>
    <dgm:pt modelId="{45BF3404-701B-4675-86CE-EA19B8BFB3C1}" type="sibTrans" cxnId="{6405AE89-22C4-4957-A923-C4A644D754C1}">
      <dgm:prSet/>
      <dgm:spPr/>
      <dgm:t>
        <a:bodyPr/>
        <a:lstStyle/>
        <a:p>
          <a:endParaRPr lang="ru-RU"/>
        </a:p>
      </dgm:t>
    </dgm:pt>
    <dgm:pt modelId="{2155ECE3-9F2D-4B2C-BCD2-B74DE527DC22}">
      <dgm:prSet phldrT="[Текст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Принятие позиции «Я школьник»</a:t>
          </a:r>
          <a:endParaRPr lang="ru-RU" dirty="0">
            <a:solidFill>
              <a:srgbClr val="FFFF00"/>
            </a:solidFill>
          </a:endParaRPr>
        </a:p>
      </dgm:t>
    </dgm:pt>
    <dgm:pt modelId="{489664F7-A872-4CC8-8F6F-437D4822938B}" type="parTrans" cxnId="{773DA91E-CC8D-4F7F-A0EB-2E3DBCD3B95F}">
      <dgm:prSet/>
      <dgm:spPr/>
      <dgm:t>
        <a:bodyPr/>
        <a:lstStyle/>
        <a:p>
          <a:endParaRPr lang="ru-RU"/>
        </a:p>
      </dgm:t>
    </dgm:pt>
    <dgm:pt modelId="{1EEA4723-FD17-4F19-81E0-896DA0C16768}" type="sibTrans" cxnId="{773DA91E-CC8D-4F7F-A0EB-2E3DBCD3B95F}">
      <dgm:prSet/>
      <dgm:spPr/>
      <dgm:t>
        <a:bodyPr/>
        <a:lstStyle/>
        <a:p>
          <a:endParaRPr lang="ru-RU"/>
        </a:p>
      </dgm:t>
    </dgm:pt>
    <dgm:pt modelId="{311A1A0B-65B2-4C1B-ACFB-168194F34F98}" type="pres">
      <dgm:prSet presAssocID="{4CC4B554-F3D0-4FF7-94BB-3E345849697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3116F5-0FC5-4A78-B3EC-DF95FE0ADF55}" type="pres">
      <dgm:prSet presAssocID="{4CC4B554-F3D0-4FF7-94BB-3E3458496971}" presName="matrix" presStyleCnt="0"/>
      <dgm:spPr/>
    </dgm:pt>
    <dgm:pt modelId="{A25664EA-7FBA-4F64-A0BA-0FCBC654C79D}" type="pres">
      <dgm:prSet presAssocID="{4CC4B554-F3D0-4FF7-94BB-3E3458496971}" presName="tile1" presStyleLbl="node1" presStyleIdx="0" presStyleCnt="4" custLinFactNeighborX="-938" custLinFactNeighborY="-703"/>
      <dgm:spPr/>
      <dgm:t>
        <a:bodyPr/>
        <a:lstStyle/>
        <a:p>
          <a:endParaRPr lang="ru-RU"/>
        </a:p>
      </dgm:t>
    </dgm:pt>
    <dgm:pt modelId="{A5E529D7-065F-4197-8066-A357DD511DA6}" type="pres">
      <dgm:prSet presAssocID="{4CC4B554-F3D0-4FF7-94BB-3E345849697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28635B-4B73-4910-AB6D-63FCC520A09C}" type="pres">
      <dgm:prSet presAssocID="{4CC4B554-F3D0-4FF7-94BB-3E3458496971}" presName="tile2" presStyleLbl="node1" presStyleIdx="1" presStyleCnt="4"/>
      <dgm:spPr/>
      <dgm:t>
        <a:bodyPr/>
        <a:lstStyle/>
        <a:p>
          <a:endParaRPr lang="ru-RU"/>
        </a:p>
      </dgm:t>
    </dgm:pt>
    <dgm:pt modelId="{571A3248-60C4-468E-BB48-BDE044B31254}" type="pres">
      <dgm:prSet presAssocID="{4CC4B554-F3D0-4FF7-94BB-3E345849697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94FBBA-F3E1-4E02-83C7-ABCBB1F59F70}" type="pres">
      <dgm:prSet presAssocID="{4CC4B554-F3D0-4FF7-94BB-3E3458496971}" presName="tile3" presStyleLbl="node1" presStyleIdx="2" presStyleCnt="4" custLinFactNeighborX="234" custLinFactNeighborY="-1055"/>
      <dgm:spPr/>
      <dgm:t>
        <a:bodyPr/>
        <a:lstStyle/>
        <a:p>
          <a:endParaRPr lang="ru-RU"/>
        </a:p>
      </dgm:t>
    </dgm:pt>
    <dgm:pt modelId="{410DD511-A9BD-4A27-BA53-71830219B6B8}" type="pres">
      <dgm:prSet presAssocID="{4CC4B554-F3D0-4FF7-94BB-3E345849697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BCD8E7-7F93-4BEA-99F2-FCB92F7337BA}" type="pres">
      <dgm:prSet presAssocID="{4CC4B554-F3D0-4FF7-94BB-3E3458496971}" presName="tile4" presStyleLbl="node1" presStyleIdx="3" presStyleCnt="4"/>
      <dgm:spPr/>
      <dgm:t>
        <a:bodyPr/>
        <a:lstStyle/>
        <a:p>
          <a:endParaRPr lang="ru-RU"/>
        </a:p>
      </dgm:t>
    </dgm:pt>
    <dgm:pt modelId="{758D2653-FF87-495A-8BFB-C7E470495A07}" type="pres">
      <dgm:prSet presAssocID="{4CC4B554-F3D0-4FF7-94BB-3E345849697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1716DC-D8C8-4F57-8B7B-6E97A8038499}" type="pres">
      <dgm:prSet presAssocID="{4CC4B554-F3D0-4FF7-94BB-3E3458496971}" presName="centerTile" presStyleLbl="fgShp" presStyleIdx="0" presStyleCnt="1" custScaleX="154687" custScaleY="142149" custLinFactNeighborX="1562" custLinFactNeighborY="70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CB44006C-8E96-4071-9923-AB1CDDA3D284}" type="presOf" srcId="{2155ECE3-9F2D-4B2C-BCD2-B74DE527DC22}" destId="{F1BCD8E7-7F93-4BEA-99F2-FCB92F7337BA}" srcOrd="0" destOrd="0" presId="urn:microsoft.com/office/officeart/2005/8/layout/matrix1"/>
    <dgm:cxn modelId="{DF5429C9-AE05-4A92-90DB-8CA10E966C06}" type="presOf" srcId="{4CC4B554-F3D0-4FF7-94BB-3E3458496971}" destId="{311A1A0B-65B2-4C1B-ACFB-168194F34F98}" srcOrd="0" destOrd="0" presId="urn:microsoft.com/office/officeart/2005/8/layout/matrix1"/>
    <dgm:cxn modelId="{13D2C311-D0B1-44D1-ACE4-D7CEB67397BD}" type="presOf" srcId="{03EB3C60-2113-472D-92F3-23919194F98C}" destId="{D394FBBA-F3E1-4E02-83C7-ABCBB1F59F70}" srcOrd="0" destOrd="0" presId="urn:microsoft.com/office/officeart/2005/8/layout/matrix1"/>
    <dgm:cxn modelId="{773DA91E-CC8D-4F7F-A0EB-2E3DBCD3B95F}" srcId="{62662CBF-486A-4D61-934E-2BC86F4F58C0}" destId="{2155ECE3-9F2D-4B2C-BCD2-B74DE527DC22}" srcOrd="3" destOrd="0" parTransId="{489664F7-A872-4CC8-8F6F-437D4822938B}" sibTransId="{1EEA4723-FD17-4F19-81E0-896DA0C16768}"/>
    <dgm:cxn modelId="{6F63F080-363B-4D3E-8DE6-B11E93E5DA3A}" srcId="{62662CBF-486A-4D61-934E-2BC86F4F58C0}" destId="{443DC506-5154-4E82-A972-A4F0E985809F}" srcOrd="1" destOrd="0" parTransId="{9D31B3FC-34EC-44F7-9481-F5CE8B68E594}" sibTransId="{8BF798BB-8B61-4354-956B-2B9668FC2519}"/>
    <dgm:cxn modelId="{96AB5263-D14D-4A45-83F3-46B22619AE70}" srcId="{4CC4B554-F3D0-4FF7-94BB-3E3458496971}" destId="{62662CBF-486A-4D61-934E-2BC86F4F58C0}" srcOrd="0" destOrd="0" parTransId="{3C7FFB57-F147-4ACB-9AE6-52A68C36F288}" sibTransId="{32083D18-272F-4BF0-8451-3FBC1CC6C6F6}"/>
    <dgm:cxn modelId="{9C8B113B-243C-4329-96E2-1E3DFFA9FF91}" type="presOf" srcId="{AB6C1B26-C40B-4639-AFE8-C3B763143036}" destId="{A5E529D7-065F-4197-8066-A357DD511DA6}" srcOrd="1" destOrd="0" presId="urn:microsoft.com/office/officeart/2005/8/layout/matrix1"/>
    <dgm:cxn modelId="{CF8BF060-7C2B-47BE-A3AF-FB785EEDB997}" type="presOf" srcId="{2155ECE3-9F2D-4B2C-BCD2-B74DE527DC22}" destId="{758D2653-FF87-495A-8BFB-C7E470495A07}" srcOrd="1" destOrd="0" presId="urn:microsoft.com/office/officeart/2005/8/layout/matrix1"/>
    <dgm:cxn modelId="{8658285B-C410-4E86-BD83-EBD1745DED5D}" type="presOf" srcId="{443DC506-5154-4E82-A972-A4F0E985809F}" destId="{D228635B-4B73-4910-AB6D-63FCC520A09C}" srcOrd="0" destOrd="0" presId="urn:microsoft.com/office/officeart/2005/8/layout/matrix1"/>
    <dgm:cxn modelId="{ABF4903B-89CC-4A85-929C-5B810F9EA9C5}" type="presOf" srcId="{443DC506-5154-4E82-A972-A4F0E985809F}" destId="{571A3248-60C4-468E-BB48-BDE044B31254}" srcOrd="1" destOrd="0" presId="urn:microsoft.com/office/officeart/2005/8/layout/matrix1"/>
    <dgm:cxn modelId="{40F89796-D27B-4A7A-9A7E-C586EFB3553E}" type="presOf" srcId="{03EB3C60-2113-472D-92F3-23919194F98C}" destId="{410DD511-A9BD-4A27-BA53-71830219B6B8}" srcOrd="1" destOrd="0" presId="urn:microsoft.com/office/officeart/2005/8/layout/matrix1"/>
    <dgm:cxn modelId="{60EDBC6A-B72D-4CF8-8DCF-94F21F8E03ED}" type="presOf" srcId="{62662CBF-486A-4D61-934E-2BC86F4F58C0}" destId="{AC1716DC-D8C8-4F57-8B7B-6E97A8038499}" srcOrd="0" destOrd="0" presId="urn:microsoft.com/office/officeart/2005/8/layout/matrix1"/>
    <dgm:cxn modelId="{6405AE89-22C4-4957-A923-C4A644D754C1}" srcId="{62662CBF-486A-4D61-934E-2BC86F4F58C0}" destId="{03EB3C60-2113-472D-92F3-23919194F98C}" srcOrd="2" destOrd="0" parTransId="{5F4D1C7F-B81F-4C01-B6FA-50E295CDCB33}" sibTransId="{45BF3404-701B-4675-86CE-EA19B8BFB3C1}"/>
    <dgm:cxn modelId="{7B4B0CBE-EEE1-419A-AC58-32121C2D7BC3}" type="presOf" srcId="{AB6C1B26-C40B-4639-AFE8-C3B763143036}" destId="{A25664EA-7FBA-4F64-A0BA-0FCBC654C79D}" srcOrd="0" destOrd="0" presId="urn:microsoft.com/office/officeart/2005/8/layout/matrix1"/>
    <dgm:cxn modelId="{CFA528D7-6203-4FD1-87A1-671205275DAC}" srcId="{62662CBF-486A-4D61-934E-2BC86F4F58C0}" destId="{AB6C1B26-C40B-4639-AFE8-C3B763143036}" srcOrd="0" destOrd="0" parTransId="{A041A12A-C587-4C7D-9040-11D95C1B6CBA}" sibTransId="{7FF58CAE-553F-4C42-9D13-90F26CAB240B}"/>
    <dgm:cxn modelId="{247C3994-F17C-4380-ACF8-544ECCF24B5F}" type="presParOf" srcId="{311A1A0B-65B2-4C1B-ACFB-168194F34F98}" destId="{983116F5-0FC5-4A78-B3EC-DF95FE0ADF55}" srcOrd="0" destOrd="0" presId="urn:microsoft.com/office/officeart/2005/8/layout/matrix1"/>
    <dgm:cxn modelId="{1BE9E563-E385-446C-8695-9EC78E5C7D1B}" type="presParOf" srcId="{983116F5-0FC5-4A78-B3EC-DF95FE0ADF55}" destId="{A25664EA-7FBA-4F64-A0BA-0FCBC654C79D}" srcOrd="0" destOrd="0" presId="urn:microsoft.com/office/officeart/2005/8/layout/matrix1"/>
    <dgm:cxn modelId="{42C862D6-8D8D-4831-8C2E-3AF607771844}" type="presParOf" srcId="{983116F5-0FC5-4A78-B3EC-DF95FE0ADF55}" destId="{A5E529D7-065F-4197-8066-A357DD511DA6}" srcOrd="1" destOrd="0" presId="urn:microsoft.com/office/officeart/2005/8/layout/matrix1"/>
    <dgm:cxn modelId="{56663122-D6EB-4C1D-A55F-7BB0F192FC85}" type="presParOf" srcId="{983116F5-0FC5-4A78-B3EC-DF95FE0ADF55}" destId="{D228635B-4B73-4910-AB6D-63FCC520A09C}" srcOrd="2" destOrd="0" presId="urn:microsoft.com/office/officeart/2005/8/layout/matrix1"/>
    <dgm:cxn modelId="{69F40839-B005-495D-9B05-757AC9B5CA2F}" type="presParOf" srcId="{983116F5-0FC5-4A78-B3EC-DF95FE0ADF55}" destId="{571A3248-60C4-468E-BB48-BDE044B31254}" srcOrd="3" destOrd="0" presId="urn:microsoft.com/office/officeart/2005/8/layout/matrix1"/>
    <dgm:cxn modelId="{6D351C20-D308-4543-9D86-AFDD26F96CFA}" type="presParOf" srcId="{983116F5-0FC5-4A78-B3EC-DF95FE0ADF55}" destId="{D394FBBA-F3E1-4E02-83C7-ABCBB1F59F70}" srcOrd="4" destOrd="0" presId="urn:microsoft.com/office/officeart/2005/8/layout/matrix1"/>
    <dgm:cxn modelId="{1711A18A-05F0-427C-807E-19651524EAB6}" type="presParOf" srcId="{983116F5-0FC5-4A78-B3EC-DF95FE0ADF55}" destId="{410DD511-A9BD-4A27-BA53-71830219B6B8}" srcOrd="5" destOrd="0" presId="urn:microsoft.com/office/officeart/2005/8/layout/matrix1"/>
    <dgm:cxn modelId="{B083B832-4B5C-4D78-A10C-23B3B94B989B}" type="presParOf" srcId="{983116F5-0FC5-4A78-B3EC-DF95FE0ADF55}" destId="{F1BCD8E7-7F93-4BEA-99F2-FCB92F7337BA}" srcOrd="6" destOrd="0" presId="urn:microsoft.com/office/officeart/2005/8/layout/matrix1"/>
    <dgm:cxn modelId="{96061EA6-BE3A-414E-81A9-CA650431AA65}" type="presParOf" srcId="{983116F5-0FC5-4A78-B3EC-DF95FE0ADF55}" destId="{758D2653-FF87-495A-8BFB-C7E470495A07}" srcOrd="7" destOrd="0" presId="urn:microsoft.com/office/officeart/2005/8/layout/matrix1"/>
    <dgm:cxn modelId="{0A68EA1B-44E7-4C7C-AA32-2D058B2CDF63}" type="presParOf" srcId="{311A1A0B-65B2-4C1B-ACFB-168194F34F98}" destId="{AC1716DC-D8C8-4F57-8B7B-6E97A803849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55C078-7F92-4863-B07D-55D4C9D77B8E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C97965-F46A-4FA0-9100-2371A19FAC80}">
      <dgm:prSet phldrT="[Текст]"/>
      <dgm:spPr>
        <a:solidFill>
          <a:srgbClr val="333399"/>
        </a:solidFill>
      </dgm:spPr>
      <dgm:t>
        <a:bodyPr/>
        <a:lstStyle/>
        <a:p>
          <a:r>
            <a:rPr lang="ru-RU" dirty="0" smtClean="0"/>
            <a:t>Социально-психологическая готовность</a:t>
          </a:r>
          <a:endParaRPr lang="ru-RU" dirty="0"/>
        </a:p>
      </dgm:t>
    </dgm:pt>
    <dgm:pt modelId="{4D83B320-6DC8-4850-A794-F4C3B2B6B049}" type="parTrans" cxnId="{9DD97D24-17E6-4F71-8DD4-2D13106FDD24}">
      <dgm:prSet/>
      <dgm:spPr/>
      <dgm:t>
        <a:bodyPr/>
        <a:lstStyle/>
        <a:p>
          <a:endParaRPr lang="ru-RU"/>
        </a:p>
      </dgm:t>
    </dgm:pt>
    <dgm:pt modelId="{9D89F759-5337-40CE-AED9-E814143FD90A}" type="sibTrans" cxnId="{9DD97D24-17E6-4F71-8DD4-2D13106FDD24}">
      <dgm:prSet/>
      <dgm:spPr/>
      <dgm:t>
        <a:bodyPr/>
        <a:lstStyle/>
        <a:p>
          <a:endParaRPr lang="ru-RU"/>
        </a:p>
      </dgm:t>
    </dgm:pt>
    <dgm:pt modelId="{B6B33966-5B25-49FD-8F5B-BCF2EDD22AF9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Взрослый </a:t>
          </a:r>
        </a:p>
        <a:p>
          <a:r>
            <a:rPr lang="ru-RU" dirty="0" smtClean="0"/>
            <a:t>= </a:t>
          </a:r>
        </a:p>
        <a:p>
          <a:r>
            <a:rPr lang="ru-RU" dirty="0" smtClean="0"/>
            <a:t>авторитет</a:t>
          </a:r>
          <a:endParaRPr lang="ru-RU" dirty="0"/>
        </a:p>
      </dgm:t>
    </dgm:pt>
    <dgm:pt modelId="{208D4382-09EF-48FB-B822-4FF09A28D66E}" type="parTrans" cxnId="{D8401843-92DB-4E73-A308-81D4234B0E9A}">
      <dgm:prSet/>
      <dgm:spPr/>
      <dgm:t>
        <a:bodyPr/>
        <a:lstStyle/>
        <a:p>
          <a:endParaRPr lang="ru-RU"/>
        </a:p>
      </dgm:t>
    </dgm:pt>
    <dgm:pt modelId="{E258A806-8C2F-4591-8A7F-11943B81C54F}" type="sibTrans" cxnId="{D8401843-92DB-4E73-A308-81D4234B0E9A}">
      <dgm:prSet/>
      <dgm:spPr/>
      <dgm:t>
        <a:bodyPr/>
        <a:lstStyle/>
        <a:p>
          <a:endParaRPr lang="ru-RU"/>
        </a:p>
      </dgm:t>
    </dgm:pt>
    <dgm:pt modelId="{C5701BBD-F284-4C89-B636-82E8E247FF42}">
      <dgm:prSet phldrT="[Текст]"/>
      <dgm:spPr>
        <a:solidFill>
          <a:schemeClr val="accent4"/>
        </a:solidFill>
      </dgm:spPr>
      <dgm:t>
        <a:bodyPr/>
        <a:lstStyle/>
        <a:p>
          <a:r>
            <a:rPr lang="ru-RU" dirty="0" smtClean="0"/>
            <a:t>Коллективная направленность</a:t>
          </a:r>
          <a:endParaRPr lang="ru-RU" dirty="0"/>
        </a:p>
      </dgm:t>
    </dgm:pt>
    <dgm:pt modelId="{B92D2CDF-41FB-40A4-8984-30616BBC8D9D}" type="parTrans" cxnId="{E07A76B0-9698-46B5-964C-FF01B73F7B3B}">
      <dgm:prSet/>
      <dgm:spPr/>
      <dgm:t>
        <a:bodyPr/>
        <a:lstStyle/>
        <a:p>
          <a:endParaRPr lang="ru-RU"/>
        </a:p>
      </dgm:t>
    </dgm:pt>
    <dgm:pt modelId="{B93400A8-7F60-4491-98C1-618D50A4319C}" type="sibTrans" cxnId="{E07A76B0-9698-46B5-964C-FF01B73F7B3B}">
      <dgm:prSet/>
      <dgm:spPr/>
      <dgm:t>
        <a:bodyPr/>
        <a:lstStyle/>
        <a:p>
          <a:endParaRPr lang="ru-RU"/>
        </a:p>
      </dgm:t>
    </dgm:pt>
    <dgm:pt modelId="{5217FF5F-D6CD-4747-B8A0-DC7B2E497A3D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Адекватная</a:t>
          </a:r>
        </a:p>
        <a:p>
          <a:r>
            <a:rPr lang="ru-RU" dirty="0" smtClean="0"/>
            <a:t>самооценка</a:t>
          </a:r>
          <a:endParaRPr lang="ru-RU" dirty="0"/>
        </a:p>
      </dgm:t>
    </dgm:pt>
    <dgm:pt modelId="{2B13D9CF-EDC0-4217-911E-EFAFCBAC6A12}" type="parTrans" cxnId="{D16AF26B-612A-4BEB-B94D-99A189F9B88F}">
      <dgm:prSet/>
      <dgm:spPr/>
      <dgm:t>
        <a:bodyPr/>
        <a:lstStyle/>
        <a:p>
          <a:endParaRPr lang="ru-RU"/>
        </a:p>
      </dgm:t>
    </dgm:pt>
    <dgm:pt modelId="{472F1FFB-E097-4445-8943-F065979D9130}" type="sibTrans" cxnId="{D16AF26B-612A-4BEB-B94D-99A189F9B88F}">
      <dgm:prSet/>
      <dgm:spPr/>
      <dgm:t>
        <a:bodyPr/>
        <a:lstStyle/>
        <a:p>
          <a:endParaRPr lang="ru-RU"/>
        </a:p>
      </dgm:t>
    </dgm:pt>
    <dgm:pt modelId="{4AE62844-B27D-4873-A630-09AC4B90F7C4}" type="pres">
      <dgm:prSet presAssocID="{D555C078-7F92-4863-B07D-55D4C9D77B8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0CBDFB-FF76-4EAE-8F15-DEAF0401FFE4}" type="pres">
      <dgm:prSet presAssocID="{FCC97965-F46A-4FA0-9100-2371A19FAC80}" presName="roof" presStyleLbl="dkBgShp" presStyleIdx="0" presStyleCnt="2"/>
      <dgm:spPr>
        <a:prstGeom prst="doubleWave">
          <a:avLst/>
        </a:prstGeom>
      </dgm:spPr>
      <dgm:t>
        <a:bodyPr/>
        <a:lstStyle/>
        <a:p>
          <a:endParaRPr lang="ru-RU"/>
        </a:p>
      </dgm:t>
    </dgm:pt>
    <dgm:pt modelId="{66D28668-FC38-4B8C-8605-041D5800446B}" type="pres">
      <dgm:prSet presAssocID="{FCC97965-F46A-4FA0-9100-2371A19FAC80}" presName="pillars" presStyleCnt="0"/>
      <dgm:spPr/>
    </dgm:pt>
    <dgm:pt modelId="{74632DBF-A74A-4661-9668-56A365251F7F}" type="pres">
      <dgm:prSet presAssocID="{FCC97965-F46A-4FA0-9100-2371A19FAC80}" presName="pillar1" presStyleLbl="node1" presStyleIdx="0" presStyleCnt="3" custScaleX="6372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E910B80A-71C3-4AD1-BD3E-4E2AD8B393F5}" type="pres">
      <dgm:prSet presAssocID="{C5701BBD-F284-4C89-B636-82E8E247FF42}" presName="pillarX" presStyleLbl="node1" presStyleIdx="1" presStyleCnt="3" custScaleX="8435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A902292A-2CF6-4BA6-AC21-7B1F5F30B7DB}" type="pres">
      <dgm:prSet presAssocID="{5217FF5F-D6CD-4747-B8A0-DC7B2E497A3D}" presName="pillarX" presStyleLbl="node1" presStyleIdx="2" presStyleCnt="3" custScaleX="67154" custLinFactNeighborX="271" custLinFactNeighborY="-27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99E33188-8FE2-4FBF-BB61-3A75C779C7A8}" type="pres">
      <dgm:prSet presAssocID="{FCC97965-F46A-4FA0-9100-2371A19FAC80}" presName="base" presStyleLbl="dkBgShp" presStyleIdx="1" presStyleCnt="2"/>
      <dgm:spPr>
        <a:prstGeom prst="flowChartDecision">
          <a:avLst/>
        </a:prstGeom>
        <a:solidFill>
          <a:srgbClr val="333399"/>
        </a:solidFill>
      </dgm:spPr>
    </dgm:pt>
  </dgm:ptLst>
  <dgm:cxnLst>
    <dgm:cxn modelId="{9DD97D24-17E6-4F71-8DD4-2D13106FDD24}" srcId="{D555C078-7F92-4863-B07D-55D4C9D77B8E}" destId="{FCC97965-F46A-4FA0-9100-2371A19FAC80}" srcOrd="0" destOrd="0" parTransId="{4D83B320-6DC8-4850-A794-F4C3B2B6B049}" sibTransId="{9D89F759-5337-40CE-AED9-E814143FD90A}"/>
    <dgm:cxn modelId="{EC5002EF-76B0-4E0A-B92E-594852423F7E}" type="presOf" srcId="{D555C078-7F92-4863-B07D-55D4C9D77B8E}" destId="{4AE62844-B27D-4873-A630-09AC4B90F7C4}" srcOrd="0" destOrd="0" presId="urn:microsoft.com/office/officeart/2005/8/layout/hList3"/>
    <dgm:cxn modelId="{D8401843-92DB-4E73-A308-81D4234B0E9A}" srcId="{FCC97965-F46A-4FA0-9100-2371A19FAC80}" destId="{B6B33966-5B25-49FD-8F5B-BCF2EDD22AF9}" srcOrd="0" destOrd="0" parTransId="{208D4382-09EF-48FB-B822-4FF09A28D66E}" sibTransId="{E258A806-8C2F-4591-8A7F-11943B81C54F}"/>
    <dgm:cxn modelId="{1EED4C37-3948-445D-BFB7-5D9A406F340B}" type="presOf" srcId="{B6B33966-5B25-49FD-8F5B-BCF2EDD22AF9}" destId="{74632DBF-A74A-4661-9668-56A365251F7F}" srcOrd="0" destOrd="0" presId="urn:microsoft.com/office/officeart/2005/8/layout/hList3"/>
    <dgm:cxn modelId="{D16AF26B-612A-4BEB-B94D-99A189F9B88F}" srcId="{FCC97965-F46A-4FA0-9100-2371A19FAC80}" destId="{5217FF5F-D6CD-4747-B8A0-DC7B2E497A3D}" srcOrd="2" destOrd="0" parTransId="{2B13D9CF-EDC0-4217-911E-EFAFCBAC6A12}" sibTransId="{472F1FFB-E097-4445-8943-F065979D9130}"/>
    <dgm:cxn modelId="{E07A76B0-9698-46B5-964C-FF01B73F7B3B}" srcId="{FCC97965-F46A-4FA0-9100-2371A19FAC80}" destId="{C5701BBD-F284-4C89-B636-82E8E247FF42}" srcOrd="1" destOrd="0" parTransId="{B92D2CDF-41FB-40A4-8984-30616BBC8D9D}" sibTransId="{B93400A8-7F60-4491-98C1-618D50A4319C}"/>
    <dgm:cxn modelId="{DC85921E-2A2A-4E5D-A142-F810608D187A}" type="presOf" srcId="{5217FF5F-D6CD-4747-B8A0-DC7B2E497A3D}" destId="{A902292A-2CF6-4BA6-AC21-7B1F5F30B7DB}" srcOrd="0" destOrd="0" presId="urn:microsoft.com/office/officeart/2005/8/layout/hList3"/>
    <dgm:cxn modelId="{47C0A41D-A560-4C2F-8B67-C4DC82940ACF}" type="presOf" srcId="{FCC97965-F46A-4FA0-9100-2371A19FAC80}" destId="{A40CBDFB-FF76-4EAE-8F15-DEAF0401FFE4}" srcOrd="0" destOrd="0" presId="urn:microsoft.com/office/officeart/2005/8/layout/hList3"/>
    <dgm:cxn modelId="{45812088-D35C-4365-8B1A-4673BC94185D}" type="presOf" srcId="{C5701BBD-F284-4C89-B636-82E8E247FF42}" destId="{E910B80A-71C3-4AD1-BD3E-4E2AD8B393F5}" srcOrd="0" destOrd="0" presId="urn:microsoft.com/office/officeart/2005/8/layout/hList3"/>
    <dgm:cxn modelId="{CCB2899C-04F7-445F-B723-0BDCE082868A}" type="presParOf" srcId="{4AE62844-B27D-4873-A630-09AC4B90F7C4}" destId="{A40CBDFB-FF76-4EAE-8F15-DEAF0401FFE4}" srcOrd="0" destOrd="0" presId="urn:microsoft.com/office/officeart/2005/8/layout/hList3"/>
    <dgm:cxn modelId="{B65B852E-0BB0-444E-88D8-B028016B03D0}" type="presParOf" srcId="{4AE62844-B27D-4873-A630-09AC4B90F7C4}" destId="{66D28668-FC38-4B8C-8605-041D5800446B}" srcOrd="1" destOrd="0" presId="urn:microsoft.com/office/officeart/2005/8/layout/hList3"/>
    <dgm:cxn modelId="{80310456-D809-4CFF-93DE-4E4E92B23B74}" type="presParOf" srcId="{66D28668-FC38-4B8C-8605-041D5800446B}" destId="{74632DBF-A74A-4661-9668-56A365251F7F}" srcOrd="0" destOrd="0" presId="urn:microsoft.com/office/officeart/2005/8/layout/hList3"/>
    <dgm:cxn modelId="{3C50DD3C-EC8D-4FA5-A2E6-9E5BA9D1FBB9}" type="presParOf" srcId="{66D28668-FC38-4B8C-8605-041D5800446B}" destId="{E910B80A-71C3-4AD1-BD3E-4E2AD8B393F5}" srcOrd="1" destOrd="0" presId="urn:microsoft.com/office/officeart/2005/8/layout/hList3"/>
    <dgm:cxn modelId="{C81C905D-0CE4-4D98-B71E-21D07D326F36}" type="presParOf" srcId="{66D28668-FC38-4B8C-8605-041D5800446B}" destId="{A902292A-2CF6-4BA6-AC21-7B1F5F30B7DB}" srcOrd="2" destOrd="0" presId="urn:microsoft.com/office/officeart/2005/8/layout/hList3"/>
    <dgm:cxn modelId="{A60B5E3E-FA10-4576-945A-6338FE81E41F}" type="presParOf" srcId="{4AE62844-B27D-4873-A630-09AC4B90F7C4}" destId="{99E33188-8FE2-4FBF-BB61-3A75C779C7A8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5664EA-7FBA-4F64-A0BA-0FCBC654C79D}">
      <dsp:nvSpPr>
        <dsp:cNvPr id="0" name=""/>
        <dsp:cNvSpPr/>
      </dsp:nvSpPr>
      <dsp:spPr>
        <a:xfrm rot="16200000">
          <a:off x="677333" y="-677333"/>
          <a:ext cx="2709333" cy="4064000"/>
        </a:xfrm>
        <a:prstGeom prst="round1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>
              <a:solidFill>
                <a:srgbClr val="FFFF00"/>
              </a:solidFill>
            </a:rPr>
            <a:t>Мотивационная сфера</a:t>
          </a:r>
          <a:endParaRPr lang="ru-RU" sz="3500" kern="1200" dirty="0">
            <a:solidFill>
              <a:srgbClr val="FFFF00"/>
            </a:solidFill>
          </a:endParaRPr>
        </a:p>
      </dsp:txBody>
      <dsp:txXfrm rot="5400000">
        <a:off x="-1" y="1"/>
        <a:ext cx="4064000" cy="2032000"/>
      </dsp:txXfrm>
    </dsp:sp>
    <dsp:sp modelId="{D228635B-4B73-4910-AB6D-63FCC520A09C}">
      <dsp:nvSpPr>
        <dsp:cNvPr id="0" name=""/>
        <dsp:cNvSpPr/>
      </dsp:nvSpPr>
      <dsp:spPr>
        <a:xfrm>
          <a:off x="4064000" y="0"/>
          <a:ext cx="4064000" cy="2709333"/>
        </a:xfrm>
        <a:prstGeom prst="round1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>
              <a:solidFill>
                <a:schemeClr val="accent6">
                  <a:lumMod val="50000"/>
                </a:schemeClr>
              </a:solidFill>
            </a:rPr>
            <a:t>Произвольная </a:t>
          </a:r>
        </a:p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>
              <a:solidFill>
                <a:schemeClr val="accent6">
                  <a:lumMod val="50000"/>
                </a:schemeClr>
              </a:solidFill>
            </a:rPr>
            <a:t>сфера</a:t>
          </a:r>
          <a:r>
            <a:rPr lang="ru-RU" sz="3500" kern="1200" dirty="0" smtClean="0"/>
            <a:t> </a:t>
          </a:r>
          <a:endParaRPr lang="ru-RU" sz="3500" kern="1200" dirty="0"/>
        </a:p>
      </dsp:txBody>
      <dsp:txXfrm>
        <a:off x="4064000" y="0"/>
        <a:ext cx="4064000" cy="2032000"/>
      </dsp:txXfrm>
    </dsp:sp>
    <dsp:sp modelId="{D394FBBA-F3E1-4E02-83C7-ABCBB1F59F70}">
      <dsp:nvSpPr>
        <dsp:cNvPr id="0" name=""/>
        <dsp:cNvSpPr/>
      </dsp:nvSpPr>
      <dsp:spPr>
        <a:xfrm rot="10800000">
          <a:off x="9509" y="2680750"/>
          <a:ext cx="4064000" cy="2709333"/>
        </a:xfrm>
        <a:prstGeom prst="round1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>
              <a:solidFill>
                <a:schemeClr val="accent6">
                  <a:lumMod val="50000"/>
                </a:schemeClr>
              </a:solidFill>
            </a:rPr>
            <a:t>Эмоциональная сфера</a:t>
          </a:r>
          <a:endParaRPr lang="ru-RU" sz="3500" kern="1200" dirty="0">
            <a:solidFill>
              <a:schemeClr val="accent6">
                <a:lumMod val="50000"/>
              </a:schemeClr>
            </a:solidFill>
          </a:endParaRPr>
        </a:p>
      </dsp:txBody>
      <dsp:txXfrm rot="10800000">
        <a:off x="9509" y="3358083"/>
        <a:ext cx="4064000" cy="2032000"/>
      </dsp:txXfrm>
    </dsp:sp>
    <dsp:sp modelId="{F1BCD8E7-7F93-4BEA-99F2-FCB92F7337BA}">
      <dsp:nvSpPr>
        <dsp:cNvPr id="0" name=""/>
        <dsp:cNvSpPr/>
      </dsp:nvSpPr>
      <dsp:spPr>
        <a:xfrm rot="5400000">
          <a:off x="4741333" y="2032000"/>
          <a:ext cx="2709333" cy="4064000"/>
        </a:xfrm>
        <a:prstGeom prst="round1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>
              <a:solidFill>
                <a:srgbClr val="FFFF00"/>
              </a:solidFill>
            </a:rPr>
            <a:t>Принятие позиции «Я школьник»</a:t>
          </a:r>
          <a:endParaRPr lang="ru-RU" sz="3500" kern="1200" dirty="0">
            <a:solidFill>
              <a:srgbClr val="FFFF00"/>
            </a:solidFill>
          </a:endParaRPr>
        </a:p>
      </dsp:txBody>
      <dsp:txXfrm rot="-5400000">
        <a:off x="4063999" y="3386666"/>
        <a:ext cx="4064000" cy="2032000"/>
      </dsp:txXfrm>
    </dsp:sp>
    <dsp:sp modelId="{AC1716DC-D8C8-4F57-8B7B-6E97A8038499}">
      <dsp:nvSpPr>
        <dsp:cNvPr id="0" name=""/>
        <dsp:cNvSpPr/>
      </dsp:nvSpPr>
      <dsp:spPr>
        <a:xfrm>
          <a:off x="2216143" y="1756034"/>
          <a:ext cx="3771887" cy="1925645"/>
        </a:xfrm>
        <a:prstGeom prst="round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i="1" kern="1200" dirty="0" smtClean="0"/>
            <a:t>Личностная готовность</a:t>
          </a:r>
          <a:endParaRPr lang="ru-RU" sz="3500" i="1" kern="1200" dirty="0"/>
        </a:p>
      </dsp:txBody>
      <dsp:txXfrm>
        <a:off x="2310145" y="1850036"/>
        <a:ext cx="3583883" cy="17376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0CBDFB-FF76-4EAE-8F15-DEAF0401FFE4}">
      <dsp:nvSpPr>
        <dsp:cNvPr id="0" name=""/>
        <dsp:cNvSpPr/>
      </dsp:nvSpPr>
      <dsp:spPr>
        <a:xfrm>
          <a:off x="0" y="0"/>
          <a:ext cx="8128000" cy="1625600"/>
        </a:xfrm>
        <a:prstGeom prst="doubleWave">
          <a:avLst/>
        </a:prstGeom>
        <a:solidFill>
          <a:srgbClr val="3333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Социально-психологическая готовность</a:t>
          </a:r>
          <a:endParaRPr lang="ru-RU" sz="3600" kern="1200" dirty="0"/>
        </a:p>
      </dsp:txBody>
      <dsp:txXfrm>
        <a:off x="0" y="203200"/>
        <a:ext cx="8128000" cy="1219200"/>
      </dsp:txXfrm>
    </dsp:sp>
    <dsp:sp modelId="{74632DBF-A74A-4661-9668-56A365251F7F}">
      <dsp:nvSpPr>
        <dsp:cNvPr id="0" name=""/>
        <dsp:cNvSpPr/>
      </dsp:nvSpPr>
      <dsp:spPr>
        <a:xfrm>
          <a:off x="2420" y="1625600"/>
          <a:ext cx="2404972" cy="3413760"/>
        </a:xfrm>
        <a:prstGeom prst="round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Взрослый 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= 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авторитет</a:t>
          </a:r>
          <a:endParaRPr lang="ru-RU" sz="3000" kern="1200" dirty="0"/>
        </a:p>
      </dsp:txBody>
      <dsp:txXfrm>
        <a:off x="119821" y="1743001"/>
        <a:ext cx="2170170" cy="3178958"/>
      </dsp:txXfrm>
    </dsp:sp>
    <dsp:sp modelId="{E910B80A-71C3-4AD1-BD3E-4E2AD8B393F5}">
      <dsp:nvSpPr>
        <dsp:cNvPr id="0" name=""/>
        <dsp:cNvSpPr/>
      </dsp:nvSpPr>
      <dsp:spPr>
        <a:xfrm>
          <a:off x="2407392" y="1625600"/>
          <a:ext cx="3183606" cy="3413760"/>
        </a:xfrm>
        <a:prstGeom prst="round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Коллективная направленность</a:t>
          </a:r>
          <a:endParaRPr lang="ru-RU" sz="3000" kern="1200" dirty="0"/>
        </a:p>
      </dsp:txBody>
      <dsp:txXfrm>
        <a:off x="2562803" y="1781011"/>
        <a:ext cx="2872784" cy="3102938"/>
      </dsp:txXfrm>
    </dsp:sp>
    <dsp:sp modelId="{A902292A-2CF6-4BA6-AC21-7B1F5F30B7DB}">
      <dsp:nvSpPr>
        <dsp:cNvPr id="0" name=""/>
        <dsp:cNvSpPr/>
      </dsp:nvSpPr>
      <dsp:spPr>
        <a:xfrm>
          <a:off x="5593419" y="1616075"/>
          <a:ext cx="2534580" cy="3413760"/>
        </a:xfrm>
        <a:prstGeom prst="round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Адекватная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самооценка</a:t>
          </a:r>
          <a:endParaRPr lang="ru-RU" sz="3000" kern="1200" dirty="0"/>
        </a:p>
      </dsp:txBody>
      <dsp:txXfrm>
        <a:off x="5717147" y="1739803"/>
        <a:ext cx="2287124" cy="3166304"/>
      </dsp:txXfrm>
    </dsp:sp>
    <dsp:sp modelId="{99E33188-8FE2-4FBF-BB61-3A75C779C7A8}">
      <dsp:nvSpPr>
        <dsp:cNvPr id="0" name=""/>
        <dsp:cNvSpPr/>
      </dsp:nvSpPr>
      <dsp:spPr>
        <a:xfrm>
          <a:off x="0" y="5039360"/>
          <a:ext cx="8128000" cy="379306"/>
        </a:xfrm>
        <a:prstGeom prst="flowChartDecision">
          <a:avLst/>
        </a:prstGeom>
        <a:solidFill>
          <a:srgbClr val="3333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A311-D5A3-4433-B352-5E380A16FCF0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AB8BD-92FF-4728-A7B4-2F36CB9CD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442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A311-D5A3-4433-B352-5E380A16FCF0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AB8BD-92FF-4728-A7B4-2F36CB9CD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158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A311-D5A3-4433-B352-5E380A16FCF0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AB8BD-92FF-4728-A7B4-2F36CB9CD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735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A311-D5A3-4433-B352-5E380A16FCF0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AB8BD-92FF-4728-A7B4-2F36CB9CD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924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A311-D5A3-4433-B352-5E380A16FCF0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AB8BD-92FF-4728-A7B4-2F36CB9CD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68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A311-D5A3-4433-B352-5E380A16FCF0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AB8BD-92FF-4728-A7B4-2F36CB9CD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645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A311-D5A3-4433-B352-5E380A16FCF0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AB8BD-92FF-4728-A7B4-2F36CB9CD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30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A311-D5A3-4433-B352-5E380A16FCF0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AB8BD-92FF-4728-A7B4-2F36CB9CD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147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A311-D5A3-4433-B352-5E380A16FCF0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AB8BD-92FF-4728-A7B4-2F36CB9CD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737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A311-D5A3-4433-B352-5E380A16FCF0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AB8BD-92FF-4728-A7B4-2F36CB9CD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216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6A311-D5A3-4433-B352-5E380A16FCF0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AB8BD-92FF-4728-A7B4-2F36CB9CD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71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6A311-D5A3-4433-B352-5E380A16FCF0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AB8BD-92FF-4728-A7B4-2F36CB9CD2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8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455378" y="2139461"/>
            <a:ext cx="6286500" cy="190793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DotumChe" panose="020B0609000101010101" pitchFamily="49" charset="-127"/>
                <a:ea typeface="DotumChe" panose="020B0609000101010101" pitchFamily="49" charset="-127"/>
              </a:rPr>
              <a:t>А вам пора в школу?</a:t>
            </a:r>
            <a:endParaRPr lang="ru-RU" b="1" dirty="0">
              <a:solidFill>
                <a:schemeClr val="bg1"/>
              </a:solidFill>
              <a:latin typeface="DotumChe" panose="020B0609000101010101" pitchFamily="49" charset="-127"/>
              <a:ea typeface="DotumChe" panose="020B0609000101010101" pitchFamily="49" charset="-127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350477" y="499698"/>
            <a:ext cx="6286500" cy="15796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DotumChe" panose="020B0609000101010101" pitchFamily="49" charset="-127"/>
                <a:ea typeface="DotumChe" panose="020B0609000101010101" pitchFamily="49" charset="-127"/>
                <a:cs typeface="Calibri" panose="020F0502020204030204" pitchFamily="34" charset="0"/>
              </a:rPr>
              <a:t>МАДОУ д/с №1 «Ласточка»</a:t>
            </a:r>
          </a:p>
          <a:p>
            <a:pPr algn="ctr"/>
            <a:endParaRPr lang="ru-RU" sz="2000" b="1" dirty="0" smtClean="0">
              <a:solidFill>
                <a:schemeClr val="bg1"/>
              </a:solidFill>
              <a:latin typeface="Calibri" panose="020F0502020204030204" pitchFamily="34" charset="0"/>
              <a:ea typeface="DotumChe" panose="020B0609000101010101" pitchFamily="49" charset="-127"/>
              <a:cs typeface="Calibri" panose="020F0502020204030204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ea typeface="DotumChe" panose="020B0609000101010101" pitchFamily="49" charset="-127"/>
                <a:cs typeface="Calibri" panose="020F0502020204030204" pitchFamily="34" charset="0"/>
              </a:rPr>
              <a:t>Родительское собрание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ea typeface="DotumChe" panose="020B0609000101010101" pitchFamily="49" charset="-127"/>
                <a:cs typeface="Calibri" panose="020F0502020204030204" pitchFamily="34" charset="0"/>
              </a:rPr>
              <a:t>в подготовительной к школе группе</a:t>
            </a:r>
            <a:endParaRPr lang="ru-RU" sz="2000" b="1" dirty="0">
              <a:solidFill>
                <a:schemeClr val="bg1"/>
              </a:solidFill>
              <a:latin typeface="Calibri" panose="020F0502020204030204" pitchFamily="34" charset="0"/>
              <a:ea typeface="DotumChe" panose="020B0609000101010101" pitchFamily="49" charset="-127"/>
              <a:cs typeface="Calibri" panose="020F050202020403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107224" y="5738447"/>
            <a:ext cx="4363915" cy="1022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DotumChe" panose="020B0609000101010101" pitchFamily="49" charset="-127"/>
                <a:cs typeface="Calibri" panose="020F0502020204030204" pitchFamily="34" charset="0"/>
              </a:rPr>
              <a:t>Подготовила: педагог-психолог</a:t>
            </a:r>
          </a:p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DotumChe" panose="020B0609000101010101" pitchFamily="49" charset="-127"/>
                <a:cs typeface="Calibri" panose="020F0502020204030204" pitchFamily="34" charset="0"/>
              </a:rPr>
              <a:t>Шпилевая Ирина Евгеньевна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DotumChe" panose="020B0609000101010101" pitchFamily="49" charset="-127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5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7350" y="281779"/>
            <a:ext cx="8905875" cy="1301750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Готовы ли родители к школе?</a:t>
            </a:r>
            <a:endParaRPr lang="ru-RU" b="1" i="1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595" y="4744242"/>
            <a:ext cx="2438405" cy="1828804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42900" y="1543846"/>
            <a:ext cx="11210925" cy="502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Жертвовать своим личным временем и привычками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Сдерживать свои эмоции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Не кричать, не унижать, не обижать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Не сравнивать своего ребенка с другими 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Всегда встречать ребенка из школы с улыбкой (даже с плохими оценками)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Быть щедрым на похвалу за достигнутые результаты (пусть и маленькие)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49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ln>
            <a:solidFill>
              <a:srgbClr val="00B0F0"/>
            </a:solidFill>
          </a:ln>
        </p:spPr>
      </p:pic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608390970"/>
              </p:ext>
            </p:extLst>
          </p:nvPr>
        </p:nvGraphicFramePr>
        <p:xfrm>
          <a:off x="2032000" y="1514475"/>
          <a:ext cx="8128000" cy="4985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1874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9000">
              <a:schemeClr val="bg1"/>
            </a:gs>
            <a:gs pos="61000">
              <a:schemeClr val="bg1"/>
            </a:gs>
            <a:gs pos="83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8514564"/>
              </p:ext>
            </p:extLst>
          </p:nvPr>
        </p:nvGraphicFramePr>
        <p:xfrm>
          <a:off x="636099" y="3156438"/>
          <a:ext cx="7303354" cy="2576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1677">
                  <a:extLst>
                    <a:ext uri="{9D8B030D-6E8A-4147-A177-3AD203B41FA5}">
                      <a16:colId xmlns:a16="http://schemas.microsoft.com/office/drawing/2014/main" xmlns="" val="216135736"/>
                    </a:ext>
                  </a:extLst>
                </a:gridCol>
                <a:gridCol w="3651677">
                  <a:extLst>
                    <a:ext uri="{9D8B030D-6E8A-4147-A177-3AD203B41FA5}">
                      <a16:colId xmlns:a16="http://schemas.microsoft.com/office/drawing/2014/main" xmlns="" val="1083114761"/>
                    </a:ext>
                  </a:extLst>
                </a:gridCol>
              </a:tblGrid>
              <a:tr h="85871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333399"/>
                          </a:solidFill>
                        </a:rPr>
                        <a:t>День недели</a:t>
                      </a:r>
                      <a:endParaRPr lang="ru-RU" sz="3200" dirty="0">
                        <a:solidFill>
                          <a:srgbClr val="3333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333399"/>
                          </a:solidFill>
                        </a:rPr>
                        <a:t>Время</a:t>
                      </a:r>
                      <a:endParaRPr lang="ru-RU" sz="3200" dirty="0">
                        <a:solidFill>
                          <a:srgbClr val="3333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00602861"/>
                  </a:ext>
                </a:extLst>
              </a:tr>
              <a:tr h="85871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Вторник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8.00</a:t>
                      </a:r>
                      <a:r>
                        <a:rPr lang="ru-RU" sz="3200" baseline="0" dirty="0" smtClean="0"/>
                        <a:t> – 9.00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18897733"/>
                  </a:ext>
                </a:extLst>
              </a:tr>
              <a:tr h="85871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Четверг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17.00</a:t>
                      </a:r>
                      <a:r>
                        <a:rPr lang="ru-RU" sz="3200" baseline="0" dirty="0" smtClean="0"/>
                        <a:t> – 19.00</a:t>
                      </a:r>
                      <a:endParaRPr lang="ru-RU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647058"/>
                  </a:ext>
                </a:extLst>
              </a:tr>
            </a:tbl>
          </a:graphicData>
        </a:graphic>
      </p:graphicFrame>
      <p:pic>
        <p:nvPicPr>
          <p:cNvPr id="4098" name="Picture 2" descr="http://mihailovoschool.ucoz.ru/Image2/KonsultasiiDlyRoditel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905" y="123824"/>
            <a:ext cx="4751095" cy="303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57" y="200025"/>
            <a:ext cx="1468627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97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bigslide.ru/images/19/18821/960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solidFill>
            <a:schemeClr val="accent1"/>
          </a:solidFill>
          <a:scene3d>
            <a:camera prst="orthographicFront"/>
            <a:lightRig rig="threePt" dir="t"/>
          </a:scene3d>
          <a:sp3d extrusionH="76200">
            <a:extrusionClr>
              <a:schemeClr val="accent1">
                <a:lumMod val="50000"/>
              </a:schemeClr>
            </a:extrusionClr>
          </a:sp3d>
        </p:spPr>
      </p:pic>
    </p:spTree>
    <p:extLst>
      <p:ext uri="{BB962C8B-B14F-4D97-AF65-F5344CB8AC3E}">
        <p14:creationId xmlns:p14="http://schemas.microsoft.com/office/powerpoint/2010/main" val="230837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825"/>
            <a:ext cx="12192000" cy="6598444"/>
          </a:xfr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019301" y="1114425"/>
            <a:ext cx="7762874" cy="432435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333399"/>
                </a:solidFill>
                <a:latin typeface="Arial Black" panose="020B0A04020102020204" pitchFamily="34" charset="0"/>
              </a:rPr>
              <a:t>Быть готовым к школе – не значит уметь читать и писать.</a:t>
            </a:r>
            <a:br>
              <a:rPr lang="ru-RU" sz="3200" b="1" dirty="0" smtClean="0">
                <a:solidFill>
                  <a:srgbClr val="333399"/>
                </a:solidFill>
                <a:latin typeface="Arial Black" panose="020B0A04020102020204" pitchFamily="34" charset="0"/>
              </a:rPr>
            </a:br>
            <a:r>
              <a:rPr lang="ru-RU" sz="3200" b="1" dirty="0" smtClean="0">
                <a:solidFill>
                  <a:srgbClr val="333399"/>
                </a:solidFill>
                <a:latin typeface="Arial Black" panose="020B0A04020102020204" pitchFamily="34" charset="0"/>
              </a:rPr>
              <a:t/>
            </a:r>
            <a:br>
              <a:rPr lang="ru-RU" sz="3200" b="1" dirty="0" smtClean="0">
                <a:solidFill>
                  <a:srgbClr val="333399"/>
                </a:solidFill>
                <a:latin typeface="Arial Black" panose="020B0A04020102020204" pitchFamily="34" charset="0"/>
              </a:rPr>
            </a:br>
            <a:r>
              <a:rPr lang="ru-RU" sz="3200" b="1" dirty="0" smtClean="0">
                <a:solidFill>
                  <a:srgbClr val="333399"/>
                </a:solidFill>
                <a:latin typeface="Arial Black" panose="020B0A04020102020204" pitchFamily="34" charset="0"/>
              </a:rPr>
              <a:t>	  	Быть готовым к школе 	– 		значит быть готовым 			всему этому научиться!</a:t>
            </a:r>
            <a:br>
              <a:rPr lang="ru-RU" sz="3200" b="1" dirty="0" smtClean="0">
                <a:solidFill>
                  <a:srgbClr val="333399"/>
                </a:solidFill>
                <a:latin typeface="Arial Black" panose="020B0A04020102020204" pitchFamily="34" charset="0"/>
              </a:rPr>
            </a:br>
            <a:r>
              <a:rPr lang="ru-RU" sz="3200" b="1" dirty="0">
                <a:solidFill>
                  <a:srgbClr val="333399"/>
                </a:solidFill>
                <a:latin typeface="Arial Black" panose="020B0A04020102020204" pitchFamily="34" charset="0"/>
              </a:rPr>
              <a:t/>
            </a:r>
            <a:br>
              <a:rPr lang="ru-RU" sz="3200" b="1" dirty="0">
                <a:solidFill>
                  <a:srgbClr val="333399"/>
                </a:solidFill>
                <a:latin typeface="Arial Black" panose="020B0A04020102020204" pitchFamily="34" charset="0"/>
              </a:rPr>
            </a:br>
            <a:r>
              <a:rPr lang="ru-RU" sz="3200" b="1" dirty="0" smtClean="0">
                <a:solidFill>
                  <a:srgbClr val="333399"/>
                </a:solidFill>
                <a:latin typeface="Arial Black" panose="020B0A04020102020204" pitchFamily="34" charset="0"/>
              </a:rPr>
              <a:t>						</a:t>
            </a:r>
            <a:r>
              <a:rPr lang="ru-RU" sz="1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доктор </a:t>
            </a:r>
            <a:r>
              <a:rPr lang="ru-RU" sz="1800" b="1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псх.наук</a:t>
            </a:r>
            <a:r>
              <a:rPr lang="ru-RU" sz="1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						Л.А. </a:t>
            </a:r>
            <a:r>
              <a:rPr lang="ru-RU" sz="1800" b="1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Венгер</a:t>
            </a:r>
            <a:r>
              <a:rPr lang="ru-RU" sz="1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endParaRPr lang="ru-RU" sz="32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77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123" y="-70338"/>
            <a:ext cx="12192000" cy="6858000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-164123" y="690441"/>
            <a:ext cx="8367346" cy="135816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Психологическая готовность </a:t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к школе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477318089"/>
              </p:ext>
            </p:extLst>
          </p:nvPr>
        </p:nvGraphicFramePr>
        <p:xfrm>
          <a:off x="2127738" y="1037492"/>
          <a:ext cx="8264769" cy="5372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8904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14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131" y="4819651"/>
            <a:ext cx="5773615" cy="122066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Внимательно рассмотри на картинку: Какие игрушки здесь спрятались?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 descr="http://te.zavantag.com/tw_files2/urls_13/21/d-20454/20454_html_m28b6b4f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9" y="54402"/>
            <a:ext cx="6584872" cy="4522419"/>
          </a:xfrm>
          <a:prstGeom prst="rect">
            <a:avLst/>
          </a:prstGeom>
          <a:ln w="190500" cap="sq">
            <a:solidFill>
              <a:schemeClr val="accent4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208" y="2315612"/>
            <a:ext cx="5203895" cy="4351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6925408" y="1041889"/>
            <a:ext cx="5127695" cy="9568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Внимательно рассмотри на картинку: сосчитай всех черепах?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85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dddeti.ru/images/qeoapuwr0y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"/>
            <a:ext cx="12115800" cy="6636823"/>
          </a:xfrm>
          <a:prstGeom prst="rect">
            <a:avLst/>
          </a:prstGeom>
          <a:ln w="190500" cap="sq">
            <a:solidFill>
              <a:schemeClr val="accent4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090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786" y="3622675"/>
            <a:ext cx="5619751" cy="255905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Посмотри на цветной рисунок. Перенеси в центр </a:t>
            </a:r>
            <a:r>
              <a:rPr lang="ru-RU" sz="3200" b="1" dirty="0" err="1" smtClean="0"/>
              <a:t>нецветной</a:t>
            </a:r>
            <a:r>
              <a:rPr lang="ru-RU" sz="3200" b="1" dirty="0" smtClean="0"/>
              <a:t> фигуры точки, которые соответствую клеточкам цветной фигуры.</a:t>
            </a:r>
            <a:endParaRPr lang="ru-RU" sz="3200" b="1" dirty="0"/>
          </a:p>
        </p:txBody>
      </p:sp>
      <p:pic>
        <p:nvPicPr>
          <p:cNvPr id="3076" name="Picture 4" descr="http://ds83.dou.tomsk.ru/files/2015/04/Novyiy-risunok-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14" y="154782"/>
            <a:ext cx="5470036" cy="30718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225" y="3019425"/>
            <a:ext cx="6085959" cy="3629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6353174" y="1431925"/>
            <a:ext cx="5619751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smtClean="0"/>
              <a:t>Посмотри на картинку. В какой будке живет каждая из собак?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57152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78637"/>
          </a:xfrm>
        </p:spPr>
      </p:pic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4245991607"/>
              </p:ext>
            </p:extLst>
          </p:nvPr>
        </p:nvGraphicFramePr>
        <p:xfrm>
          <a:off x="1555750" y="95699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278" y="5105400"/>
            <a:ext cx="2154565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97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637"/>
            <a:ext cx="12191999" cy="6878637"/>
          </a:xfrm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03581057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8049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190</Words>
  <Application>Microsoft Office PowerPoint</Application>
  <PresentationFormat>Произвольный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А вам пора в школу?</vt:lpstr>
      <vt:lpstr>Быть готовым к школе – не значит уметь читать и писать.      Быть готовым к школе  –   значит быть готовым    всему этому научиться!        доктор псх.наук       Л.А. Венгер </vt:lpstr>
      <vt:lpstr>Психологическая готовность  к школе</vt:lpstr>
      <vt:lpstr>Презентация PowerPoint</vt:lpstr>
      <vt:lpstr>Внимательно рассмотри на картинку: Какие игрушки здесь спрятались?</vt:lpstr>
      <vt:lpstr>Презентация PowerPoint</vt:lpstr>
      <vt:lpstr>Посмотри на цветной рисунок. Перенеси в центр нецветной фигуры точки, которые соответствую клеточкам цветной фигуры.</vt:lpstr>
      <vt:lpstr>Презентация PowerPoint</vt:lpstr>
      <vt:lpstr>Презентация PowerPoint</vt:lpstr>
      <vt:lpstr>Готовы ли родители к школе?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Ira</dc:creator>
  <cp:lastModifiedBy>Admin</cp:lastModifiedBy>
  <cp:revision>18</cp:revision>
  <dcterms:created xsi:type="dcterms:W3CDTF">2017-02-08T06:30:57Z</dcterms:created>
  <dcterms:modified xsi:type="dcterms:W3CDTF">2017-02-09T05:13:36Z</dcterms:modified>
</cp:coreProperties>
</file>