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62" r:id="rId2"/>
    <p:sldId id="270" r:id="rId3"/>
    <p:sldId id="267" r:id="rId4"/>
    <p:sldId id="268" r:id="rId5"/>
    <p:sldId id="269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15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5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809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002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51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17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39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212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3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6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73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5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2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75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8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44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52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B2000-95D1-4E9E-96F1-0F4EC82525EE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406FD-7C08-4EB0-B0CB-3D62D37D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2561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6.jp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nov.kp.ru/daily/26251.4/3131228/" TargetMode="External"/><Relationship Id="rId2" Type="http://schemas.openxmlformats.org/officeDocument/2006/relationships/hyperlink" Target="http://krknigannov.moubokulovo.edusite.ru/p12aa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7%D1%91%D1%80%D0%BD%D1%8B%D0%B9_%D0%B0%D0%B8%D1%81%D1%82" TargetMode="External"/><Relationship Id="rId5" Type="http://schemas.openxmlformats.org/officeDocument/2006/relationships/hyperlink" Target="http://hunt.nnov.ru/novosti/v-nizhegorodskoj-oblasti-obnaruzheno-gnezdo-chernogo-aista.html" TargetMode="External"/><Relationship Id="rId4" Type="http://schemas.openxmlformats.org/officeDocument/2006/relationships/hyperlink" Target="http://www.animals-wild.ru/pticy/1057-chernyy-ais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Черный аист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1009" y="1853248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Выполнил ученик 2 А класса </a:t>
            </a:r>
          </a:p>
          <a:p>
            <a:pPr marL="0" indent="0" algn="ctr">
              <a:buNone/>
            </a:pPr>
            <a:r>
              <a:rPr lang="ru-RU" sz="2800" b="1" dirty="0" err="1" smtClean="0"/>
              <a:t>Лобзин</a:t>
            </a:r>
            <a:r>
              <a:rPr lang="ru-RU" sz="2800" b="1" dirty="0" smtClean="0"/>
              <a:t> Михаил</a:t>
            </a:r>
          </a:p>
          <a:p>
            <a:pPr marL="0" indent="0" algn="ctr">
              <a:buNone/>
            </a:pPr>
            <a:r>
              <a:rPr lang="ru-RU" sz="2800" dirty="0" smtClean="0"/>
              <a:t>учитель: </a:t>
            </a:r>
            <a:r>
              <a:rPr lang="ru-RU" sz="2800" dirty="0" err="1" smtClean="0"/>
              <a:t>Бурчалова</a:t>
            </a:r>
            <a:r>
              <a:rPr lang="ru-RU" sz="2800" dirty="0" smtClean="0"/>
              <a:t> Э.В.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marL="0" indent="0" algn="ctr">
              <a:buNone/>
            </a:pPr>
            <a:r>
              <a:rPr lang="ru-RU" sz="2800" dirty="0" smtClean="0"/>
              <a:t>МБОУ СШ №16 </a:t>
            </a:r>
          </a:p>
          <a:p>
            <a:pPr marL="0" indent="0" algn="ctr">
              <a:buNone/>
            </a:pPr>
            <a:r>
              <a:rPr lang="ru-RU" sz="2800" dirty="0" err="1" smtClean="0"/>
              <a:t>г.Павлово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49" y="2219536"/>
            <a:ext cx="3742553" cy="237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0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93" y="263248"/>
            <a:ext cx="4881478" cy="865336"/>
          </a:xfrm>
        </p:spPr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393" y="998674"/>
            <a:ext cx="6823111" cy="5311509"/>
          </a:xfrm>
        </p:spPr>
        <p:txBody>
          <a:bodyPr>
            <a:normAutofit/>
          </a:bodyPr>
          <a:lstStyle/>
          <a:p>
            <a:r>
              <a:rPr lang="ru-RU" dirty="0"/>
              <a:t>Это крупная птица. Размах крыльев составляет 1,5 м. </a:t>
            </a:r>
            <a:endParaRPr lang="ru-RU" dirty="0" smtClean="0"/>
          </a:p>
          <a:p>
            <a:r>
              <a:rPr lang="ru-RU" dirty="0" smtClean="0"/>
              <a:t>Вес </a:t>
            </a:r>
            <a:r>
              <a:rPr lang="ru-RU" dirty="0"/>
              <a:t>тела около 3 </a:t>
            </a:r>
            <a:r>
              <a:rPr lang="ru-RU" dirty="0" smtClean="0"/>
              <a:t>кг, высокие </a:t>
            </a:r>
            <a:r>
              <a:rPr lang="ru-RU" dirty="0"/>
              <a:t>ноги поднимают его почти на 1 м от земли. </a:t>
            </a:r>
            <a:endParaRPr lang="ru-RU" dirty="0" smtClean="0"/>
          </a:p>
          <a:p>
            <a:r>
              <a:rPr lang="ru-RU" dirty="0" smtClean="0"/>
              <a:t>Окраска </a:t>
            </a:r>
            <a:r>
              <a:rPr lang="ru-RU" dirty="0"/>
              <a:t>контрастная: верх черный с зеленоватым отливом, брюхо белое. Клюв, ноги и кольцо вокруг глаз красные.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молодых птиц клюв черный, ноги зеленоватые. Самцы и самки внешне практически не отличаются друг от друга. </a:t>
            </a:r>
          </a:p>
          <a:p>
            <a:r>
              <a:rPr lang="ru-RU" dirty="0"/>
              <a:t>В дикой природе живет около 22 лет.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484" y="1252149"/>
            <a:ext cx="3547800" cy="21253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687" y="3654428"/>
            <a:ext cx="3547116" cy="300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0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93" y="263248"/>
            <a:ext cx="4881478" cy="865336"/>
          </a:xfrm>
        </p:spPr>
        <p:txBody>
          <a:bodyPr/>
          <a:lstStyle/>
          <a:p>
            <a:r>
              <a:rPr lang="ru-RU" dirty="0" smtClean="0"/>
              <a:t>Места обитания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4501" y="1128584"/>
            <a:ext cx="8946541" cy="2642650"/>
          </a:xfrm>
        </p:spPr>
        <p:txBody>
          <a:bodyPr/>
          <a:lstStyle/>
          <a:p>
            <a:r>
              <a:rPr lang="ru-RU" dirty="0" smtClean="0"/>
              <a:t>Это </a:t>
            </a:r>
            <a:r>
              <a:rPr lang="ru-RU" dirty="0"/>
              <a:t>скрытная птица. Она предпочитает селиться в глухих, старых лесах, и обязательно возле водоемов. Гнездится один раз в году на высоте 10-20 м в кроне старых, высоких деревьев или на уступах скал. Одно и то же гнездо может служить много лет нескольким поколениям птиц.</a:t>
            </a:r>
          </a:p>
          <a:p>
            <a:r>
              <a:rPr lang="ru-RU" dirty="0"/>
              <a:t>В кладке обычно от 4 до 7 яиц. Высиживают оба родителя около 30 дней. Всего в гнезде птенцы сидят около 2 месяцев.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13" y="3719058"/>
            <a:ext cx="3743325" cy="2824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682" y="3719058"/>
            <a:ext cx="3767437" cy="282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93" y="263248"/>
            <a:ext cx="4881478" cy="865336"/>
          </a:xfrm>
        </p:spPr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4501" y="1128584"/>
            <a:ext cx="8946541" cy="2642650"/>
          </a:xfrm>
        </p:spPr>
        <p:txBody>
          <a:bodyPr/>
          <a:lstStyle/>
          <a:p>
            <a:r>
              <a:rPr lang="ru-RU" dirty="0"/>
              <a:t>Питается в основном рыбой, мелкими водными </a:t>
            </a:r>
            <a:r>
              <a:rPr lang="ru-RU" dirty="0" smtClean="0"/>
              <a:t>животными.</a:t>
            </a:r>
          </a:p>
          <a:p>
            <a:r>
              <a:rPr lang="ru-RU" dirty="0" smtClean="0"/>
              <a:t>На </a:t>
            </a:r>
            <a:r>
              <a:rPr lang="ru-RU" dirty="0"/>
              <a:t>зимовках, кормится еще и мелкими грызунами, крупными насекомыми, змеями, ящерицами и моллюсками.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50" y="3013291"/>
            <a:ext cx="3781169" cy="27116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135" y="3013291"/>
            <a:ext cx="4070363" cy="271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4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93" y="263248"/>
            <a:ext cx="4881478" cy="865336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4501" y="1128584"/>
            <a:ext cx="8946541" cy="2642650"/>
          </a:xfrm>
        </p:spPr>
        <p:txBody>
          <a:bodyPr/>
          <a:lstStyle/>
          <a:p>
            <a:r>
              <a:rPr lang="ru-RU" dirty="0"/>
              <a:t>Черный аист в наших лесах теперь практически не обитает. Два последних известных в Нижегородской области гнезда были уничтожены в начале 1980-х годов. </a:t>
            </a:r>
            <a:endParaRPr lang="ru-RU" dirty="0" smtClean="0"/>
          </a:p>
          <a:p>
            <a:r>
              <a:rPr lang="ru-RU" dirty="0" smtClean="0"/>
              <a:t>Недавно </a:t>
            </a:r>
            <a:r>
              <a:rPr lang="ru-RU" dirty="0"/>
              <a:t>в Нижегородской области было обнаружено новое гнездо черного аиста с целым выводком птенцов.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353" y="3771235"/>
            <a:ext cx="2364263" cy="22494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632" y="3771235"/>
            <a:ext cx="1662962" cy="21917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539" y="3771234"/>
            <a:ext cx="2040416" cy="219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5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5566" y="25659"/>
            <a:ext cx="4978359" cy="889686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Красная</a:t>
            </a:r>
            <a:r>
              <a:rPr lang="ru-RU" sz="4800" dirty="0" smtClean="0"/>
              <a:t> </a:t>
            </a:r>
            <a:r>
              <a:rPr lang="ru-RU" sz="4800" b="1" i="1" dirty="0" smtClean="0"/>
              <a:t>книга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33385"/>
            <a:ext cx="11689492" cy="5424615"/>
          </a:xfrm>
        </p:spPr>
        <p:txBody>
          <a:bodyPr/>
          <a:lstStyle/>
          <a:p>
            <a:pPr algn="l"/>
            <a:r>
              <a:rPr lang="ru-RU" b="1" i="1" dirty="0" smtClean="0"/>
              <a:t>      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76" y="1634294"/>
            <a:ext cx="3343481" cy="2230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039" y="1634292"/>
            <a:ext cx="4136475" cy="2230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796" y="1634292"/>
            <a:ext cx="3690552" cy="22301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89" y="4376255"/>
            <a:ext cx="3742553" cy="23707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34" y="4376255"/>
            <a:ext cx="3641124" cy="23697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34996" y="3906722"/>
            <a:ext cx="2659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Чёрный</a:t>
            </a:r>
            <a:r>
              <a:rPr lang="ru-RU" b="1" i="1" dirty="0" smtClean="0"/>
              <a:t> </a:t>
            </a:r>
            <a:r>
              <a:rPr lang="ru-RU" sz="2800" b="1" i="1" dirty="0" smtClean="0"/>
              <a:t>аист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27667" y="3853035"/>
            <a:ext cx="334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О</a:t>
            </a:r>
            <a:r>
              <a:rPr lang="ru-RU" sz="2800" b="1" i="1" dirty="0" smtClean="0"/>
              <a:t>рёл</a:t>
            </a:r>
            <a:r>
              <a:rPr lang="ru-RU" b="1" i="1" dirty="0" smtClean="0"/>
              <a:t> </a:t>
            </a:r>
            <a:r>
              <a:rPr lang="ru-RU" sz="2800" b="1" i="1" dirty="0" smtClean="0"/>
              <a:t>могильник</a:t>
            </a:r>
            <a:endParaRPr lang="ru-RU" sz="28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0081" y="768481"/>
            <a:ext cx="5342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Примеры видов животных из красной книги</a:t>
            </a:r>
            <a:endParaRPr lang="ru-RU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0034" y="1217625"/>
            <a:ext cx="256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Бородатая </a:t>
            </a:r>
            <a:r>
              <a:rPr lang="ru-RU" b="1" i="1" dirty="0"/>
              <a:t>неясыть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99702" y="1217625"/>
            <a:ext cx="2363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Русская </a:t>
            </a:r>
            <a:r>
              <a:rPr lang="ru-RU" b="1" i="1" dirty="0"/>
              <a:t>выхухоль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398692" y="1217625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Беркут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812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6252" y="65904"/>
            <a:ext cx="8781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Спасибо</a:t>
            </a:r>
            <a:r>
              <a:rPr lang="ru-RU" dirty="0" smtClean="0"/>
              <a:t> </a:t>
            </a:r>
            <a:r>
              <a:rPr lang="ru-RU" sz="5400" dirty="0" smtClean="0"/>
              <a:t>за</a:t>
            </a:r>
            <a:r>
              <a:rPr lang="ru-RU" dirty="0" smtClean="0"/>
              <a:t> </a:t>
            </a:r>
            <a:r>
              <a:rPr lang="ru-RU" sz="5400" dirty="0" smtClean="0"/>
              <a:t>внимание!!!</a:t>
            </a: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04" y="1260389"/>
            <a:ext cx="1715528" cy="1715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147" y="3814120"/>
            <a:ext cx="2386912" cy="238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893" y="1260389"/>
            <a:ext cx="1948249" cy="19482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967" y="3945924"/>
            <a:ext cx="1721709" cy="17217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308" y="1260389"/>
            <a:ext cx="1701114" cy="170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9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6031" y="2159743"/>
            <a:ext cx="11343503" cy="2763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http://birdsearth.ru/aist-chernyj</a:t>
            </a:r>
            <a:endParaRPr lang="ru-RU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://xn----8sbkerkeglfc5a0ag6jig.su/foto-chernyj-aist.html</a:t>
            </a:r>
            <a:endParaRPr lang="ru-RU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2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://krknigannov.moubokulovo.edusite.ru/p12aa1.html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https://www.nnov.kp.ru/daily/26251.4/3131228/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http://www.animals-wild.ru/pticy/1057-chernyy-aist.html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http://hunt.nnov.ru/novosti/v-nizhegorodskoj-oblasti-obnaruzheno-gnezdo-chernogo-aista.html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https://ru.wikipedia.org/wiki/%D0%A7%D1%91%D1%80%D0%BD%D1%8B%D0%B9_%D0%B0%D0%B8%D1%81%D1%82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78228" y="873210"/>
            <a:ext cx="6120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Список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38710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675</TotalTime>
  <Words>283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Ион</vt:lpstr>
      <vt:lpstr>Черный аист</vt:lpstr>
      <vt:lpstr>Описание</vt:lpstr>
      <vt:lpstr>Места обитания</vt:lpstr>
      <vt:lpstr>Питание</vt:lpstr>
      <vt:lpstr>Заключение</vt:lpstr>
      <vt:lpstr>Красная книга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Админ</dc:creator>
  <cp:lastModifiedBy>Админ</cp:lastModifiedBy>
  <cp:revision>42</cp:revision>
  <dcterms:created xsi:type="dcterms:W3CDTF">2017-12-03T15:11:33Z</dcterms:created>
  <dcterms:modified xsi:type="dcterms:W3CDTF">2017-12-06T09:09:40Z</dcterms:modified>
</cp:coreProperties>
</file>