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sldIdLst>
    <p:sldId id="256" r:id="rId2"/>
    <p:sldId id="263" r:id="rId3"/>
    <p:sldId id="262" r:id="rId4"/>
    <p:sldId id="266" r:id="rId5"/>
    <p:sldId id="268" r:id="rId6"/>
    <p:sldId id="270" r:id="rId7"/>
    <p:sldId id="271" r:id="rId8"/>
    <p:sldId id="272" r:id="rId9"/>
    <p:sldId id="257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059"/>
  </p:normalViewPr>
  <p:slideViewPr>
    <p:cSldViewPr snapToGrid="0" snapToObjects="1">
      <p:cViewPr varScale="1">
        <p:scale>
          <a:sx n="59" d="100"/>
          <a:sy n="59" d="100"/>
        </p:scale>
        <p:origin x="4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5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6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7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5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7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299" y="638919"/>
            <a:ext cx="5325770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986190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2/4/18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Child Labour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7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784" y="171228"/>
            <a:ext cx="10058400" cy="1609344"/>
          </a:xfrm>
        </p:spPr>
        <p:txBody>
          <a:bodyPr/>
          <a:lstStyle/>
          <a:p>
            <a:r>
              <a:rPr lang="en-US"/>
              <a:t>“The loneley girl”</a:t>
            </a:r>
            <a:endParaRPr lang="ru-RU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0645" y="-1"/>
            <a:ext cx="4885403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437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can YOU help?</a:t>
            </a:r>
            <a:endParaRPr lang="ru-RU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677" y="1657778"/>
            <a:ext cx="7619952" cy="507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70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7797" y="4985774"/>
            <a:ext cx="9144000" cy="2387600"/>
          </a:xfrm>
        </p:spPr>
        <p:txBody>
          <a:bodyPr>
            <a:normAutofit/>
          </a:bodyPr>
          <a:lstStyle/>
          <a:p>
            <a:r>
              <a:rPr lang="en-US" sz="3600" dirty="0"/>
              <a:t>A standard environment for children living in </a:t>
            </a:r>
            <a:r>
              <a:rPr lang="en-US" sz="3600"/>
              <a:t>developed countries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39" y="269393"/>
            <a:ext cx="7816405" cy="520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43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52" y="0"/>
            <a:ext cx="10626322" cy="685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67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0073" y="-290462"/>
            <a:ext cx="9144000" cy="2387600"/>
          </a:xfrm>
        </p:spPr>
        <p:txBody>
          <a:bodyPr/>
          <a:lstStyle/>
          <a:p>
            <a:r>
              <a:rPr lang="en-US" sz="2400" dirty="0"/>
              <a:t>The Statistics </a:t>
            </a:r>
            <a:br>
              <a:rPr lang="en-US" sz="2400" dirty="0"/>
            </a:br>
            <a:r>
              <a:rPr lang="en-US" sz="2400" dirty="0"/>
              <a:t>on the Involvement of </a:t>
            </a:r>
            <a:r>
              <a:rPr lang="en-US" sz="2400"/>
              <a:t>Different Companies: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351" y="1257881"/>
            <a:ext cx="9121928" cy="48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54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xfrm>
            <a:off x="-129048" y="2398383"/>
            <a:ext cx="8207670" cy="2525661"/>
          </a:xfrm>
          <a:prstGeom prst="rect">
            <a:avLst/>
          </a:prstGeom>
        </p:spPr>
        <p:txBody>
          <a:bodyPr/>
          <a:lstStyle/>
          <a:p>
            <a:r>
              <a:rPr lang="en-US" sz="6600">
                <a:solidFill>
                  <a:schemeClr val="bg1"/>
                </a:solidFill>
              </a:rPr>
              <a:t>Would you want</a:t>
            </a:r>
            <a:br>
              <a:rPr lang="en-US" sz="6600">
                <a:solidFill>
                  <a:schemeClr val="bg1"/>
                </a:solidFill>
              </a:rPr>
            </a:br>
            <a:r>
              <a:rPr lang="en-US" sz="6600">
                <a:solidFill>
                  <a:schemeClr val="bg1"/>
                </a:solidFill>
              </a:rPr>
              <a:t>to work day and night?</a:t>
            </a:r>
            <a:endParaRPr sz="6600">
              <a:solidFill>
                <a:schemeClr val="bg1"/>
              </a:solidFill>
            </a:endParaRPr>
          </a:p>
        </p:txBody>
      </p:sp>
      <p:pic>
        <p:nvPicPr>
          <p:cNvPr id="121" name="10267E7D-2F58-4D4D-A134-BB2C3324D425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33441" y="264345"/>
            <a:ext cx="4658559" cy="659365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59137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CDD84ADF-9512-485B-AD5C-9456BE87E011-L0-001.jpeg"/>
          <p:cNvPicPr>
            <a:picLocks noGrp="1" noChangeAspect="1"/>
          </p:cNvPicPr>
          <p:nvPr>
            <p:ph type="pic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61339" y="22123"/>
            <a:ext cx="4430661" cy="6835877"/>
          </a:xfrm>
          <a:prstGeom prst="rect">
            <a:avLst/>
          </a:prstGeom>
        </p:spPr>
      </p:pic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952500" y="1437968"/>
            <a:ext cx="4762500" cy="4380125"/>
          </a:xfrm>
          <a:prstGeom prst="rect">
            <a:avLst/>
          </a:prstGeom>
        </p:spPr>
        <p:txBody>
          <a:bodyPr/>
          <a:lstStyle/>
          <a:p>
            <a:endParaRPr>
              <a:solidFill>
                <a:schemeClr val="bg1"/>
              </a:solidFill>
            </a:endParaRPr>
          </a:p>
          <a:p>
            <a:r>
              <a:rPr>
                <a:solidFill>
                  <a:schemeClr val="bg1"/>
                </a:solidFill>
              </a:rPr>
              <a:t>In the following picture we can see a young child of 5 years picking cocoa beans for Nestle chocolate. If you can tell by his body he's well malnourished and underfed.</a:t>
            </a:r>
          </a:p>
        </p:txBody>
      </p:sp>
      <p:sp>
        <p:nvSpPr>
          <p:cNvPr id="129" name="Shape 129"/>
          <p:cNvSpPr/>
          <p:nvPr/>
        </p:nvSpPr>
        <p:spPr>
          <a:xfrm>
            <a:off x="729342" y="5525901"/>
            <a:ext cx="6515804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rPr>
                <a:solidFill>
                  <a:schemeClr val="bg1"/>
                </a:solidFill>
              </a:rPr>
              <a:t>Caption: Young African boy picking cocoa beans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2500" y="210166"/>
            <a:ext cx="539817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f-ZA" sz="4400">
                <a:solidFill>
                  <a:schemeClr val="bg1"/>
                </a:solidFill>
                <a:latin typeface="+mj-lt"/>
              </a:rPr>
              <a:t>The horrible truth behind Nestle</a:t>
            </a:r>
            <a:r>
              <a:rPr lang="af-ZA">
                <a:solidFill>
                  <a:schemeClr val="bg1"/>
                </a:solidFill>
              </a:rPr>
              <a:t> </a:t>
            </a:r>
          </a:p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12203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fficeArt object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6823" y="0"/>
            <a:ext cx="5530645" cy="6858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1924599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fficeArt object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20032" y="0"/>
            <a:ext cx="6771968" cy="407424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0" y="3687901"/>
            <a:ext cx="631876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effectLst/>
                <a:latin typeface="Helvetica"/>
                <a:ea typeface="Arial Unicode MS"/>
                <a:cs typeface="Arial Unicode MS"/>
              </a:rPr>
              <a:t>Boy working in </a:t>
            </a:r>
            <a:r>
              <a:rPr lang="ru-RU" sz="2000">
                <a:solidFill>
                  <a:srgbClr val="000000"/>
                </a:solidFill>
                <a:effectLst/>
                <a:latin typeface="Helvetica"/>
                <a:ea typeface="Arial Unicode MS"/>
                <a:cs typeface="Arial Unicode MS"/>
              </a:rPr>
              <a:t>Potosí </a:t>
            </a:r>
            <a:r>
              <a:rPr lang="en-US" sz="2000">
                <a:solidFill>
                  <a:srgbClr val="000000"/>
                </a:solidFill>
                <a:effectLst/>
                <a:latin typeface="Helvetica"/>
                <a:ea typeface="Arial Unicode MS"/>
                <a:cs typeface="Arial Unicode MS"/>
              </a:rPr>
              <a:t>mines, Bolivia , 2012 . Previously it was one of the richest places of the world , however lack of recourses in mines made even children to work . This boy is working in order to get food and money . He works in absolute darkness even at night , almost without any safety and insurance , however in such a places , in an extreme poverty with a chance of dying at any moment people who employ kids do not think about this . It's common that if people want to eat they will work even in a harsh conditions</a:t>
            </a:r>
            <a:endParaRPr lang="ru-RU" sz="2000">
              <a:solidFill>
                <a:srgbClr val="000000"/>
              </a:solidFill>
              <a:effectLst/>
              <a:latin typeface="Helvetica"/>
              <a:ea typeface="Arial Unicode MS"/>
              <a:cs typeface="Arial Unicode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377" y="772446"/>
            <a:ext cx="3414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/>
              <a:t>Young miner</a:t>
            </a:r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116480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276"/>
            <a:ext cx="11761839" cy="1609344"/>
          </a:xfrm>
        </p:spPr>
        <p:txBody>
          <a:bodyPr>
            <a:normAutofit/>
          </a:bodyPr>
          <a:lstStyle/>
          <a:p>
            <a:r>
              <a:rPr lang="ru-RU" b="1">
                <a:effectLst/>
                <a:latin typeface="Trebuchet MS" panose="020F0502020204030204" pitchFamily="34" charset="0"/>
                <a:ea typeface="Calibri" panose="020F0502020204030204" pitchFamily="34" charset="0"/>
                <a:cs typeface="Times New Roman" panose="020F0502020204030204" pitchFamily="34" charset="0"/>
              </a:rPr>
              <a:t>“THE DARK SIDE OF CHILDHOOD…»</a:t>
            </a:r>
            <a:endParaRPr lang="ru-RU" b="1">
              <a:latin typeface="Trebuchet MS" panose="020F0502020204030204" pitchFamily="34" charset="0"/>
            </a:endParaRPr>
          </a:p>
        </p:txBody>
      </p:sp>
      <p:pic>
        <p:nvPicPr>
          <p:cNvPr id="4" name="Рисунок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0449" y="1679620"/>
            <a:ext cx="7414681" cy="493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43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187</Words>
  <Application>Microsoft Macintosh PowerPoint</Application>
  <PresentationFormat>Widescreen</PresentationFormat>
  <Paragraphs>13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 Unicode MS</vt:lpstr>
      <vt:lpstr>Calibri</vt:lpstr>
      <vt:lpstr>Cambria</vt:lpstr>
      <vt:lpstr>Helvetica</vt:lpstr>
      <vt:lpstr>Rockwell</vt:lpstr>
      <vt:lpstr>Rockwell Condensed</vt:lpstr>
      <vt:lpstr>Times New Roman</vt:lpstr>
      <vt:lpstr>Trebuchet MS</vt:lpstr>
      <vt:lpstr>Wingdings</vt:lpstr>
      <vt:lpstr>Дерево</vt:lpstr>
      <vt:lpstr>Child Labour</vt:lpstr>
      <vt:lpstr>A standard environment for children living in developed countries</vt:lpstr>
      <vt:lpstr>PowerPoint Presentation</vt:lpstr>
      <vt:lpstr>The Statistics  on the Involvement of Different Companies:</vt:lpstr>
      <vt:lpstr>Would you want to work day and night?</vt:lpstr>
      <vt:lpstr>PowerPoint Presentation</vt:lpstr>
      <vt:lpstr>PowerPoint Presentation</vt:lpstr>
      <vt:lpstr>PowerPoint Presentation</vt:lpstr>
      <vt:lpstr>“THE DARK SIDE OF CHILDHOOD…»</vt:lpstr>
      <vt:lpstr>“The loneley girl”</vt:lpstr>
      <vt:lpstr>How can YOU help?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Labour</dc:title>
  <cp:lastModifiedBy>Ирина Томашпольская</cp:lastModifiedBy>
  <cp:revision>17</cp:revision>
  <dcterms:modified xsi:type="dcterms:W3CDTF">2018-02-04T10:17:18Z</dcterms:modified>
</cp:coreProperties>
</file>