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73" r:id="rId12"/>
    <p:sldId id="272" r:id="rId13"/>
    <p:sldId id="277" r:id="rId14"/>
    <p:sldId id="276" r:id="rId15"/>
    <p:sldId id="275" r:id="rId16"/>
    <p:sldId id="274" r:id="rId17"/>
    <p:sldId id="278" r:id="rId18"/>
    <p:sldId id="280" r:id="rId19"/>
    <p:sldId id="281" r:id="rId20"/>
    <p:sldId id="282" r:id="rId21"/>
    <p:sldId id="267" r:id="rId22"/>
    <p:sldId id="269" r:id="rId23"/>
    <p:sldId id="270" r:id="rId24"/>
    <p:sldId id="283" r:id="rId25"/>
    <p:sldId id="284" r:id="rId26"/>
    <p:sldId id="271" r:id="rId27"/>
    <p:sldId id="285" r:id="rId2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оут\Desktop\95499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Oleg\Desktop\Тимуровское движение\моз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15509" y="2967335"/>
            <a:ext cx="691298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Чья это вещь?</a:t>
            </a:r>
            <a:endParaRPr lang="ru-RU" sz="8000" b="1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Oleg\Desktop\Тимуровское движение\аккорде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0"/>
            <a:ext cx="5760372" cy="64278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оут\Desktop\2108_i_1_th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0"/>
            <a:ext cx="6858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sers\Oleg\Desktop\Тимуровское движение\двуствол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0200"/>
            <a:ext cx="9144000" cy="69136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Oleg\Desktop\Тимуровское движение\коз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0"/>
            <a:ext cx="7219528" cy="6843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Users\Oleg\Desktop\Тимуровское движение\мотоцик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0"/>
            <a:ext cx="6729984" cy="65298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Oleg\Desktop\Тимуровское движение\з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-185304"/>
            <a:ext cx="6258272" cy="68670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ноут\Desktop\65359826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C:\Users\ноут\Desktop\shturval-korablya-3__45200012m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Users\ноут\Desktop\hor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457200"/>
            <a:ext cx="6858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D1D9001-DE1A-41D9-BDCC-885B5D451DC1}" type="datetime1">
              <a:rPr lang="ru-RU" smtClean="0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21059F-7234-46D0-AC70-C9774248376D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pic>
        <p:nvPicPr>
          <p:cNvPr id="16386" name="Picture 2" descr="C:\Users\Мама\Desktop\roditel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57700" y="857250"/>
            <a:ext cx="4329113" cy="5643563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sp>
        <p:nvSpPr>
          <p:cNvPr id="17412" name="Прямоугольник 4"/>
          <p:cNvSpPr>
            <a:spLocks noChangeArrowheads="1"/>
          </p:cNvSpPr>
          <p:nvPr/>
        </p:nvSpPr>
        <p:spPr bwMode="auto">
          <a:xfrm>
            <a:off x="428625" y="1285875"/>
            <a:ext cx="3857625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/>
              <a:t>Родился </a:t>
            </a:r>
            <a:r>
              <a:rPr lang="ru-RU" sz="2000" b="1">
                <a:solidFill>
                  <a:srgbClr val="FF0000"/>
                </a:solidFill>
              </a:rPr>
              <a:t>в 1904 году </a:t>
            </a:r>
            <a:r>
              <a:rPr lang="ru-RU" sz="2000" b="1"/>
              <a:t>в городе Льгов, ныне Курской области, в семье учителя Петра Исидоровича Голикова. Его родители участвовали в революционных выступлениях 1905 года и, опасаясь ареста, уехали в провинциальный Арзамас. Детство провёл в Арзамасе. Мать, Наталья Аркадьевна, учительница.  </a:t>
            </a:r>
          </a:p>
          <a:p>
            <a:pPr algn="ctr"/>
            <a:r>
              <a:rPr lang="ru-RU" sz="2000" b="1"/>
              <a:t>Умерла рано.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2214"/>
    </mc:Choice>
    <mc:Fallback>
      <p:transition spd="slow" advTm="22214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Oleg\Desktop\Тимуровское движение\моз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57400" y="2286000"/>
            <a:ext cx="426123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Объясни</a:t>
            </a:r>
            <a:endParaRPr lang="ru-RU" sz="80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Oleg\Desktop\Тимуровское движение\моз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12236" y="2967335"/>
            <a:ext cx="811953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Заполни таблицу</a:t>
            </a:r>
            <a:endParaRPr lang="ru-RU" sz="80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Oleg\Desktop\Тимуровское движение\фон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332656"/>
            <a:ext cx="8712968" cy="63709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Тимур    Квакин</a:t>
            </a:r>
          </a:p>
          <a:p>
            <a:endParaRPr lang="ru-RU" sz="3200" b="1" dirty="0" smtClean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1.Что организовали</a:t>
            </a:r>
          </a:p>
          <a:p>
            <a:r>
              <a:rPr lang="ru-RU" sz="3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2.Как себя называли</a:t>
            </a:r>
          </a:p>
          <a:p>
            <a:r>
              <a:rPr lang="ru-RU" sz="3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3.Место сбора</a:t>
            </a:r>
          </a:p>
          <a:p>
            <a:r>
              <a:rPr lang="ru-RU" sz="3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4.Характер</a:t>
            </a:r>
          </a:p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</a:t>
            </a:r>
          </a:p>
          <a:p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Oleg\Desktop\Тимуровское движение\моз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08501" y="2967335"/>
            <a:ext cx="4714304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Блиц-турнир</a:t>
            </a:r>
            <a:endParaRPr lang="ru-RU" sz="6000" b="1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Oleg\Desktop\Тимуровское движение\моз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24000" y="2133600"/>
            <a:ext cx="4837222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СОСТАВЬТЕ </a:t>
            </a:r>
          </a:p>
          <a:p>
            <a:pPr algn="ctr"/>
            <a:r>
              <a:rPr lang="ru-RU" sz="6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СИНКВЕЙН</a:t>
            </a:r>
            <a:endParaRPr lang="ru-RU" sz="6000" b="1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тимуровцы</a:t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отзывчивые бескорыстные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помогают выручают поддерживают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неоценимая помощь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милосердие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Oleg\Desktop\Тимуровское движение\тим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280920" cy="579725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66800" y="610136"/>
            <a:ext cx="74676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«Спеши творить добро-</a:t>
            </a:r>
          </a:p>
          <a:p>
            <a:r>
              <a:rPr lang="ru-RU" sz="80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</a:t>
            </a:r>
            <a:r>
              <a:rPr lang="ru-RU" sz="8000" b="1" i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 ответе за этот мир»</a:t>
            </a:r>
            <a:endParaRPr lang="ru-RU" sz="8000" b="1" i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Записать в тетради по чтению 5-6 предложений на тему </a:t>
            </a:r>
          </a:p>
          <a:p>
            <a:r>
              <a:rPr lang="ru-RU" sz="5400" b="1" dirty="0" smtClean="0"/>
              <a:t>«Что такое доброта»</a:t>
            </a:r>
            <a:endParaRPr lang="ru-RU" sz="5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оут\Desktop\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D1D9001-DE1A-41D9-BDCC-885B5D451DC1}" type="datetime1">
              <a:rPr lang="ru-RU" smtClean="0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CB40BB-8DE6-47A2-AE25-8B73D8F1E60F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30723" name="Прямоугольник 3"/>
          <p:cNvSpPr>
            <a:spLocks noChangeArrowheads="1"/>
          </p:cNvSpPr>
          <p:nvPr/>
        </p:nvSpPr>
        <p:spPr bwMode="auto">
          <a:xfrm>
            <a:off x="1143000" y="1143000"/>
            <a:ext cx="2428875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/>
              <a:t>Во время Великой Отечественной войны Гайдар находился в действующей армии, в качестве корреспондента «Комсомольской правды».</a:t>
            </a:r>
          </a:p>
        </p:txBody>
      </p:sp>
      <p:sp>
        <p:nvSpPr>
          <p:cNvPr id="30724" name="Прямоугольник 4"/>
          <p:cNvSpPr>
            <a:spLocks noChangeArrowheads="1"/>
          </p:cNvSpPr>
          <p:nvPr/>
        </p:nvSpPr>
        <p:spPr bwMode="auto">
          <a:xfrm>
            <a:off x="1000125" y="4286250"/>
            <a:ext cx="2643188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/>
              <a:t>Аркадий Петрович попал в партизанский отряд. В отряде был пулемётчиком. </a:t>
            </a:r>
          </a:p>
        </p:txBody>
      </p:sp>
      <p:pic>
        <p:nvPicPr>
          <p:cNvPr id="30722" name="Picture 2" descr="C:\Users\Мама\Desktop\pic07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3" y="928688"/>
            <a:ext cx="3562350" cy="54260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466"/>
    </mc:Choice>
    <mc:Fallback>
      <p:transition spd="slow" advTm="8466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оут\Desktop\slide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Oleg\Desktop\Тимуровское движение\обложка книг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0190" y="0"/>
            <a:ext cx="610362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Oleg\Desktop\Тимуровское движение\моз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1916833"/>
            <a:ext cx="8352928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МОЗГОВОЙ ШТУРМ</a:t>
            </a:r>
            <a:endParaRPr lang="ru-RU" sz="8000" b="1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Oleg\Desktop\Тимуровское движение\моз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02910" y="2967335"/>
            <a:ext cx="693818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Соберем яблоки</a:t>
            </a:r>
            <a:endParaRPr lang="ru-RU" sz="7200" b="1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Oleg\Desktop\Тимуровское движение\шар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392892" y="332656"/>
            <a:ext cx="635821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54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endParaRPr lang="ru-RU" sz="5400" b="1" cap="all" spc="0" dirty="0">
              <a:ln w="0"/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92893" y="0"/>
            <a:ext cx="27470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endParaRPr lang="ru-RU" sz="5400" b="1" cap="all" spc="0" dirty="0">
              <a:ln w="0"/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635897" y="5517231"/>
            <a:ext cx="2664296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endParaRPr lang="ru-RU" sz="6000" b="1" cap="all" spc="0" dirty="0">
              <a:ln w="0"/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392893" y="5733255"/>
            <a:ext cx="303509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endParaRPr lang="ru-RU" sz="5400" b="1" cap="all" spc="0" dirty="0">
              <a:ln w="0"/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75657" y="260648"/>
            <a:ext cx="6480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endParaRPr lang="ru-RU" sz="5400" b="1" cap="all" spc="0" dirty="0">
              <a:ln w="0"/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987824" y="0"/>
            <a:ext cx="1440161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endParaRPr lang="ru-RU" sz="6000" b="1" cap="all" spc="0" dirty="0">
              <a:ln w="0"/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76056" y="116633"/>
            <a:ext cx="151216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endParaRPr lang="ru-RU" sz="6000" b="1" cap="all" spc="0" dirty="0">
              <a:ln w="0"/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868145" y="5661248"/>
            <a:ext cx="792087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err="1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р</a:t>
            </a:r>
            <a:endParaRPr lang="ru-RU" sz="6000" b="1" cap="all" spc="0" dirty="0">
              <a:ln w="0"/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" y="1"/>
            <a:ext cx="1043607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err="1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endParaRPr lang="ru-RU" sz="6000" b="1" cap="all" spc="0" dirty="0">
              <a:ln w="0"/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43808" y="5805264"/>
            <a:ext cx="207700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endParaRPr lang="ru-RU" sz="6000" b="1" cap="all" spc="0" dirty="0">
              <a:ln w="0"/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160</Words>
  <PresentationFormat>Экран (4:3)</PresentationFormat>
  <Paragraphs>46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тимуровцы </vt:lpstr>
      <vt:lpstr>Слайд 26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ноут</dc:creator>
  <cp:lastModifiedBy>ноут</cp:lastModifiedBy>
  <cp:revision>20</cp:revision>
  <dcterms:created xsi:type="dcterms:W3CDTF">2018-01-24T21:04:38Z</dcterms:created>
  <dcterms:modified xsi:type="dcterms:W3CDTF">2018-01-25T20:19:39Z</dcterms:modified>
</cp:coreProperties>
</file>