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6" r:id="rId3"/>
    <p:sldId id="285" r:id="rId4"/>
    <p:sldId id="286" r:id="rId5"/>
    <p:sldId id="257" r:id="rId6"/>
    <p:sldId id="287" r:id="rId7"/>
    <p:sldId id="258" r:id="rId8"/>
    <p:sldId id="259" r:id="rId9"/>
    <p:sldId id="260" r:id="rId10"/>
    <p:sldId id="278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611"/>
    <a:srgbClr val="00FF00"/>
    <a:srgbClr val="BFFC92"/>
    <a:srgbClr val="0A4602"/>
    <a:srgbClr val="663300"/>
    <a:srgbClr val="FF0066"/>
    <a:srgbClr val="6600FF"/>
    <a:srgbClr val="0000FF"/>
    <a:srgbClr val="66006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598" autoAdjust="0"/>
  </p:normalViewPr>
  <p:slideViewPr>
    <p:cSldViewPr>
      <p:cViewPr varScale="1">
        <p:scale>
          <a:sx n="69" d="100"/>
          <a:sy n="69" d="100"/>
        </p:scale>
        <p:origin x="5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134E8-2A5B-4A57-AE99-B6CCDF97FD75}" type="datetimeFigureOut">
              <a:rPr lang="ru-RU" smtClean="0"/>
              <a:pPr/>
              <a:t>вс 04.02.18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4CF9-CAD1-44BA-8BAA-52B6F582B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134E8-2A5B-4A57-AE99-B6CCDF97FD75}" type="datetimeFigureOut">
              <a:rPr lang="ru-RU" smtClean="0"/>
              <a:pPr/>
              <a:t>вс 04.02.18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4CF9-CAD1-44BA-8BAA-52B6F582B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134E8-2A5B-4A57-AE99-B6CCDF97FD75}" type="datetimeFigureOut">
              <a:rPr lang="ru-RU" smtClean="0"/>
              <a:pPr/>
              <a:t>вс 04.02.18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4CF9-CAD1-44BA-8BAA-52B6F582B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134E8-2A5B-4A57-AE99-B6CCDF97FD75}" type="datetimeFigureOut">
              <a:rPr lang="ru-RU" smtClean="0"/>
              <a:pPr/>
              <a:t>вс 04.02.18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4CF9-CAD1-44BA-8BAA-52B6F582B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134E8-2A5B-4A57-AE99-B6CCDF97FD75}" type="datetimeFigureOut">
              <a:rPr lang="ru-RU" smtClean="0"/>
              <a:pPr/>
              <a:t>вс 04.02.18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4CF9-CAD1-44BA-8BAA-52B6F582B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134E8-2A5B-4A57-AE99-B6CCDF97FD75}" type="datetimeFigureOut">
              <a:rPr lang="ru-RU" smtClean="0"/>
              <a:pPr/>
              <a:t>вс 04.02.18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4CF9-CAD1-44BA-8BAA-52B6F582B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134E8-2A5B-4A57-AE99-B6CCDF97FD75}" type="datetimeFigureOut">
              <a:rPr lang="ru-RU" smtClean="0"/>
              <a:pPr/>
              <a:t>вс 04.02.18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4CF9-CAD1-44BA-8BAA-52B6F582B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134E8-2A5B-4A57-AE99-B6CCDF97FD75}" type="datetimeFigureOut">
              <a:rPr lang="ru-RU" smtClean="0"/>
              <a:pPr/>
              <a:t>вс 04.02.18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4CF9-CAD1-44BA-8BAA-52B6F582B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134E8-2A5B-4A57-AE99-B6CCDF97FD75}" type="datetimeFigureOut">
              <a:rPr lang="ru-RU" smtClean="0"/>
              <a:pPr/>
              <a:t>вс 04.02.18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4CF9-CAD1-44BA-8BAA-52B6F582B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134E8-2A5B-4A57-AE99-B6CCDF97FD75}" type="datetimeFigureOut">
              <a:rPr lang="ru-RU" smtClean="0"/>
              <a:pPr/>
              <a:t>вс 04.02.18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4CF9-CAD1-44BA-8BAA-52B6F582B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134E8-2A5B-4A57-AE99-B6CCDF97FD75}" type="datetimeFigureOut">
              <a:rPr lang="ru-RU" smtClean="0"/>
              <a:pPr/>
              <a:t>вс 04.02.18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44CF9-CAD1-44BA-8BAA-52B6F582B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500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134E8-2A5B-4A57-AE99-B6CCDF97FD75}" type="datetimeFigureOut">
              <a:rPr lang="ru-RU" smtClean="0"/>
              <a:pPr/>
              <a:t>вс 04.02.18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44CF9-CAD1-44BA-8BAA-52B6F582B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Литературное чтение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УМК Перспектива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2450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1900">
              <a:srgbClr val="0A4602"/>
            </a:gs>
            <a:gs pos="57000">
              <a:srgbClr val="00FF00"/>
            </a:gs>
            <a:gs pos="0">
              <a:srgbClr val="00261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60648"/>
            <a:ext cx="8064896" cy="60486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0_f146_14a6c3c6_X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3286124"/>
            <a:ext cx="4572032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57003894_1385907_4522a9ae83b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214290"/>
            <a:ext cx="4572032" cy="2907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148064" y="692696"/>
            <a:ext cx="33843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Пройдет зима холодная,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настанут дни весенние,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теплом растопит солнышко,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воск, снега пушистые.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Листами изумрудными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леса зазеленеются,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вместе с травкой бархатной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взойдут цветы душистые.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857760"/>
            <a:ext cx="6400800" cy="17526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 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nature-3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392" y="2420888"/>
            <a:ext cx="2928958" cy="2127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a__ ve g__l manzaras__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48406" y="250662"/>
            <a:ext cx="2809868" cy="2107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g_43162_104476_298746360_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30104" y="4857760"/>
            <a:ext cx="2928170" cy="1830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AutoShape 2"/>
          <p:cNvSpPr>
            <a:spLocks noChangeAspect="1" noChangeArrowheads="1"/>
          </p:cNvSpPr>
          <p:nvPr/>
        </p:nvSpPr>
        <p:spPr bwMode="auto">
          <a:xfrm>
            <a:off x="2720975" y="-2333625"/>
            <a:ext cx="18097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294548" y="935085"/>
            <a:ext cx="2853858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мы Родиной зовём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    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мы Родиной зовём?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Дом, где мы с тобой живём,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берёзки, вдоль которых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Рядом с мамой мы идём.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мы Родиной зовём?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Поле с тонким колоском,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Наши праздники и песни,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Тёплый вечер за окном.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мы Родиной зовём?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Всё, что в сердце бережём,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под небом синим-синим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Флаг России над Кремлём.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ru-RU" altLang="ru-RU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4"/>
          <p:cNvSpPr>
            <a:spLocks noChangeAspect="1" noChangeArrowheads="1"/>
          </p:cNvSpPr>
          <p:nvPr/>
        </p:nvSpPr>
        <p:spPr bwMode="auto">
          <a:xfrm>
            <a:off x="2873375" y="-2181225"/>
            <a:ext cx="18097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2826">
              <a:srgbClr val="00B0F0"/>
            </a:gs>
            <a:gs pos="9500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chemeClr val="accent3">
                <a:lumMod val="60000"/>
                <a:lumOff val="40000"/>
              </a:schemeClr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Край родной, навек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любимый!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95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8712968" cy="6534726"/>
          </a:xfrm>
        </p:spPr>
      </p:pic>
    </p:spTree>
    <p:extLst>
      <p:ext uri="{BB962C8B-B14F-4D97-AF65-F5344CB8AC3E}">
        <p14:creationId xmlns:p14="http://schemas.microsoft.com/office/powerpoint/2010/main" val="1433902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47289">
              <a:srgbClr val="BFFC92"/>
            </a:gs>
            <a:gs pos="17560">
              <a:srgbClr val="00FF00"/>
            </a:gs>
            <a:gs pos="100000">
              <a:srgbClr val="00B05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Плещеев «Весна»</a:t>
            </a:r>
            <a:endParaRPr lang="ru-RU" sz="5400" b="1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7859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072066" y="1428736"/>
            <a:ext cx="184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600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endParaRPr lang="ru-RU" sz="1400" dirty="0" smtClean="0"/>
          </a:p>
          <a:p>
            <a:endParaRPr lang="ru-RU" sz="14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235" y="1556792"/>
            <a:ext cx="3650298" cy="228143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235" y="4149080"/>
            <a:ext cx="3650298" cy="2376264"/>
          </a:xfrm>
          <a:prstGeom prst="rect">
            <a:avLst/>
          </a:prstGeom>
        </p:spPr>
      </p:pic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107504" y="2053940"/>
            <a:ext cx="475252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Лазурь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это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краска светло синего цвета или голубой цвет 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неба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Небесной 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лазурью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обычно называют синеву 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неба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цвет 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неба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в солнечный и ясный день.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49" y="4214403"/>
            <a:ext cx="3589695" cy="224561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8568952" cy="6326460"/>
          </a:xfrm>
        </p:spPr>
      </p:pic>
    </p:spTree>
    <p:extLst>
      <p:ext uri="{BB962C8B-B14F-4D97-AF65-F5344CB8AC3E}">
        <p14:creationId xmlns:p14="http://schemas.microsoft.com/office/powerpoint/2010/main" val="286860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39999">
              <a:srgbClr val="85C2FF"/>
            </a:gs>
            <a:gs pos="70000">
              <a:srgbClr val="C4D6EB"/>
            </a:gs>
            <a:gs pos="84460">
              <a:srgbClr val="BFFC92"/>
            </a:gs>
            <a:gs pos="46629">
              <a:srgbClr val="BFFC92"/>
            </a:gs>
            <a:gs pos="13520">
              <a:srgbClr val="BFFC92"/>
            </a:gs>
            <a:gs pos="100000">
              <a:srgbClr val="00FF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1357298"/>
            <a:ext cx="4967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solidFill>
                <a:srgbClr val="6600FF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8136904" cy="610267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188640"/>
            <a:ext cx="8448937" cy="63367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72066" y="500042"/>
            <a:ext cx="1438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1008112"/>
          </a:xfrm>
        </p:spPr>
        <p:txBody>
          <a:bodyPr>
            <a:normAutofit/>
          </a:bodyPr>
          <a:lstStyle/>
          <a:p>
            <a:r>
              <a:rPr lang="ru-RU" sz="4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С.Есенин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«Черёмуха»</a:t>
            </a: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ЎРµСЂРіРµР№+Р•СЃРµРЅРёРЅ+вЂ“+Р§РµСЂРµРјСѓС…Р° (www.petamusic.ru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884368" y="1433794"/>
            <a:ext cx="432048" cy="4320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749446"/>
            <a:ext cx="5976664" cy="4482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04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56</Words>
  <Application>Microsoft Office PowerPoint</Application>
  <PresentationFormat>Экран (4:3)</PresentationFormat>
  <Paragraphs>11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Cambria</vt:lpstr>
      <vt:lpstr>Times New Roman</vt:lpstr>
      <vt:lpstr>Тема Office</vt:lpstr>
      <vt:lpstr>Литературное чтение</vt:lpstr>
      <vt:lpstr>Презентация PowerPoint</vt:lpstr>
      <vt:lpstr>Край родной, навек любимый!</vt:lpstr>
      <vt:lpstr>Презентация PowerPoint</vt:lpstr>
      <vt:lpstr>А. Плещеев «Весна»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Яночка</dc:creator>
  <cp:lastModifiedBy>Пользователь</cp:lastModifiedBy>
  <cp:revision>104</cp:revision>
  <dcterms:created xsi:type="dcterms:W3CDTF">2011-07-03T08:04:19Z</dcterms:created>
  <dcterms:modified xsi:type="dcterms:W3CDTF">2018-02-04T14:35:09Z</dcterms:modified>
</cp:coreProperties>
</file>