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17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79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2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334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74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914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82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134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535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759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59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62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3260" y="1353477"/>
            <a:ext cx="8459788" cy="3474077"/>
          </a:xfrm>
        </p:spPr>
        <p:txBody>
          <a:bodyPr>
            <a:normAutofit/>
          </a:bodyPr>
          <a:lstStyle/>
          <a:p>
            <a:r>
              <a:rPr lang="ru-RU" sz="6600" b="1" dirty="0"/>
              <a:t>Игра "Что перепутал художник?" </a:t>
            </a:r>
          </a:p>
        </p:txBody>
      </p:sp>
    </p:spTree>
    <p:extLst>
      <p:ext uri="{BB962C8B-B14F-4D97-AF65-F5344CB8AC3E}">
        <p14:creationId xmlns:p14="http://schemas.microsoft.com/office/powerpoint/2010/main" val="3176322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43" y="326800"/>
            <a:ext cx="4390556" cy="64409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644" y="326800"/>
            <a:ext cx="4433495" cy="644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338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50" y="236649"/>
            <a:ext cx="4369560" cy="63944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690" y="236648"/>
            <a:ext cx="4302349" cy="638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33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15" y="185133"/>
            <a:ext cx="4432547" cy="6534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613" y="185132"/>
            <a:ext cx="4443438" cy="653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7181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6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Игра "Что перепутал художник?"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"Что перепутал художник?"</dc:title>
  <dc:creator>Диана</dc:creator>
  <cp:lastModifiedBy>Пользователь Windows</cp:lastModifiedBy>
  <cp:revision>6</cp:revision>
  <dcterms:created xsi:type="dcterms:W3CDTF">2017-02-02T08:31:06Z</dcterms:created>
  <dcterms:modified xsi:type="dcterms:W3CDTF">2018-02-04T12:53:03Z</dcterms:modified>
</cp:coreProperties>
</file>