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7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70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98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9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03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52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281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973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3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B6765-7733-4C20-B670-7A71853F625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EE463-ED4B-4D66-B4BE-288BC3704C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396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22902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>
                <a:solidFill>
                  <a:schemeClr val="accent3">
                    <a:lumMod val="50000"/>
                  </a:schemeClr>
                </a:solidFill>
              </a:rPr>
              <a:t>совместной деятельности с детьми </a:t>
            </a:r>
            <a:r>
              <a:rPr lang="ru-RU" dirty="0" smtClean="0">
                <a:solidFill>
                  <a:srgbClr val="FF0000"/>
                </a:solidFill>
              </a:rPr>
              <a:t>«Кто под деревом сидит?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dirty="0" smtClean="0"/>
              <a:t>старший дошкольный возраст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742908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/>
              <a:t>Автор проекта </a:t>
            </a:r>
            <a:r>
              <a:rPr lang="ru-RU" dirty="0" smtClean="0"/>
              <a:t>: воспитатель Шевченко О.В.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По произведениям  К.И. Чуковского</a:t>
            </a:r>
            <a:endParaRPr lang="ru-RU" sz="2800" dirty="0"/>
          </a:p>
        </p:txBody>
      </p:sp>
      <p:pic>
        <p:nvPicPr>
          <p:cNvPr id="1026" name="Picture 2" descr="I:\P10404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25117" y="3688051"/>
            <a:ext cx="2894366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54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Актуальность проекта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dirty="0" smtClean="0">
                <a:solidFill>
                  <a:srgbClr val="0070C0"/>
                </a:solidFill>
              </a:rPr>
              <a:t>Данный проект на основе произведений </a:t>
            </a:r>
            <a:r>
              <a:rPr lang="ru-RU" dirty="0" err="1" smtClean="0">
                <a:solidFill>
                  <a:srgbClr val="0070C0"/>
                </a:solidFill>
              </a:rPr>
              <a:t>К.И.Чуковского</a:t>
            </a:r>
            <a:r>
              <a:rPr lang="ru-RU" dirty="0" smtClean="0">
                <a:solidFill>
                  <a:srgbClr val="0070C0"/>
                </a:solidFill>
              </a:rPr>
              <a:t> возник неслучайно. Особое  отношение к произведениям К .Чуковского не только у взрослых, но и у детей. Простота, юмор и глубокая житейская философия. Частенько приходиться слышать и со стороны взрослых и со стороны детей выражения из произведений Чуковского.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Группа у нас логопедическая и поэтому использовать такой богатый речевой материал было просто необходимо.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2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67718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/>
            </a:r>
            <a:br>
              <a:rPr lang="ru-RU" sz="4000" dirty="0" smtClean="0">
                <a:solidFill>
                  <a:srgbClr val="92D050"/>
                </a:solidFill>
              </a:rPr>
            </a:br>
            <a:r>
              <a:rPr lang="ru-RU" sz="4000" dirty="0">
                <a:solidFill>
                  <a:srgbClr val="92D050"/>
                </a:solidFill>
              </a:rPr>
              <a:t/>
            </a:r>
            <a:br>
              <a:rPr lang="ru-RU" sz="4000" dirty="0">
                <a:solidFill>
                  <a:srgbClr val="92D050"/>
                </a:solidFill>
              </a:rPr>
            </a:br>
            <a:r>
              <a:rPr lang="ru-RU" sz="3200" dirty="0" smtClean="0">
                <a:solidFill>
                  <a:srgbClr val="92D050"/>
                </a:solidFill>
              </a:rPr>
              <a:t>Цель :</a:t>
            </a:r>
            <a:br>
              <a:rPr lang="ru-RU" sz="3200" dirty="0" smtClean="0">
                <a:solidFill>
                  <a:srgbClr val="92D050"/>
                </a:solidFill>
              </a:rPr>
            </a:b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273051"/>
            <a:ext cx="4330824" cy="459611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92D050"/>
                </a:solidFill>
              </a:rPr>
              <a:t>Интеграция образовательных областей: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Социально-коммуникативное развитие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Речевое развитие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Познавательное развитие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Художественно-эстетическое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развитие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008313" cy="55446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Создать веселую и доброжелательную атмосферу, объединяющую интересы детей к литературным произведениям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К.Чуковского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 основе произведений решить задачи по познавательно-речевому направлению, социализации.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:\P1040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509120"/>
            <a:ext cx="3096344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7030A0"/>
                </a:solidFill>
              </a:rPr>
              <a:t>ЗАДАЧИ: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I:\P10403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550"/>
            <a:ext cx="2272250" cy="167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54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Образовательные:</a:t>
            </a:r>
          </a:p>
          <a:p>
            <a:pPr>
              <a:buFontTx/>
              <a:buChar char="-"/>
            </a:pPr>
            <a:r>
              <a:rPr lang="ru-RU" sz="1600" b="1" dirty="0" smtClean="0"/>
              <a:t>Формировать умение соотносить  идею с содержанием</a:t>
            </a:r>
          </a:p>
          <a:p>
            <a:pPr>
              <a:buFontTx/>
              <a:buChar char="-"/>
            </a:pPr>
            <a:r>
              <a:rPr lang="ru-RU" sz="1600" b="1" dirty="0" smtClean="0"/>
              <a:t>Поощрять умение детей читать наизусть отрывки из произведений </a:t>
            </a:r>
            <a:r>
              <a:rPr lang="ru-RU" sz="1600" b="1" dirty="0" err="1" smtClean="0"/>
              <a:t>К.Чуковского</a:t>
            </a:r>
            <a:r>
              <a:rPr lang="ru-RU" sz="1600" b="1" dirty="0" smtClean="0"/>
              <a:t> интонационно выразительно, используя другие средства выразительности (мимику, жесты, пантомимику)</a:t>
            </a:r>
          </a:p>
          <a:p>
            <a:pPr>
              <a:buFontTx/>
              <a:buChar char="-"/>
            </a:pPr>
            <a:r>
              <a:rPr lang="ru-RU" sz="1600" b="1" dirty="0" smtClean="0"/>
              <a:t>Умение высказывать свое отношение к событиям и персонажам произведений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Воспитательные:</a:t>
            </a:r>
          </a:p>
          <a:p>
            <a:pPr>
              <a:buFontTx/>
              <a:buChar char="-"/>
            </a:pPr>
            <a:r>
              <a:rPr lang="ru-RU" sz="1600" b="1" dirty="0" smtClean="0"/>
              <a:t>Привлечь внимание детей к </a:t>
            </a:r>
            <a:r>
              <a:rPr lang="ru-RU" sz="1600" b="1" dirty="0"/>
              <a:t>л</a:t>
            </a:r>
            <a:r>
              <a:rPr lang="ru-RU" sz="1600" b="1" dirty="0" smtClean="0"/>
              <a:t>ичности писателя, человека жизнерадостного, с чувством юмора</a:t>
            </a:r>
          </a:p>
          <a:p>
            <a:pPr>
              <a:buFontTx/>
              <a:buChar char="-"/>
            </a:pPr>
            <a:r>
              <a:rPr lang="ru-RU" sz="1600" b="1" dirty="0" smtClean="0"/>
              <a:t>Формировать активную жизненную позицию</a:t>
            </a:r>
          </a:p>
          <a:p>
            <a:pPr>
              <a:buFontTx/>
              <a:buChar char="-"/>
            </a:pPr>
            <a:r>
              <a:rPr lang="ru-RU" sz="1600" b="1" dirty="0" smtClean="0"/>
              <a:t>Воспитывать чуткость к художественному слову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C00000"/>
                </a:solidFill>
              </a:rPr>
              <a:t>Развивающие:</a:t>
            </a:r>
          </a:p>
          <a:p>
            <a:pPr>
              <a:buFontTx/>
              <a:buChar char="-"/>
            </a:pPr>
            <a:r>
              <a:rPr lang="ru-RU" sz="1600" b="1" dirty="0" smtClean="0"/>
              <a:t>Разнообразить и обогатить словарный запас</a:t>
            </a:r>
          </a:p>
          <a:p>
            <a:pPr>
              <a:buFontTx/>
              <a:buChar char="-"/>
            </a:pPr>
            <a:r>
              <a:rPr lang="ru-RU" sz="1600" b="1" dirty="0" smtClean="0"/>
              <a:t>Развивать диалогическую и монологическую речь</a:t>
            </a:r>
          </a:p>
          <a:p>
            <a:pPr>
              <a:buFontTx/>
              <a:buChar char="-"/>
            </a:pPr>
            <a:r>
              <a:rPr lang="ru-RU" sz="1600" b="1" dirty="0" smtClean="0"/>
              <a:t>Стимулировать умение подбирать и применять в самостоятельных высказываниях образные выражения</a:t>
            </a:r>
          </a:p>
          <a:p>
            <a:pPr>
              <a:buFontTx/>
              <a:buChar char="-"/>
            </a:pPr>
            <a:r>
              <a:rPr lang="ru-RU" sz="1600" b="1" dirty="0" smtClean="0"/>
              <a:t>Развивать детское творчество при создании образов из книг К. Чуковского</a:t>
            </a:r>
          </a:p>
          <a:p>
            <a:pPr>
              <a:buFontTx/>
              <a:buChar char="-"/>
            </a:pPr>
            <a:r>
              <a:rPr lang="ru-RU" sz="1600" b="1" dirty="0" smtClean="0"/>
              <a:t>Активизировать познавательные процессы (внимание, память, мышление).</a:t>
            </a:r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  <a:p>
            <a:pPr>
              <a:buFontTx/>
              <a:buChar char="-"/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101590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Технологии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ТРИЗ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Культура речи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Личностно-ориентированное взаимодействие с детьми</a:t>
            </a:r>
          </a:p>
          <a:p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С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инквейн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I:\P10403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40" y="3645024"/>
            <a:ext cx="3024336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:\P10403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948" y="188641"/>
            <a:ext cx="288032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2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1 этап проекта. </a:t>
            </a:r>
            <a:r>
              <a:rPr lang="ru-RU" dirty="0" smtClean="0">
                <a:solidFill>
                  <a:srgbClr val="00B0F0"/>
                </a:solidFill>
              </a:rPr>
              <a:t>Подготовительный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Предварительная работа, способствующая методическому решению.</a:t>
            </a:r>
          </a:p>
          <a:p>
            <a:pPr marL="514350" indent="-514350"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Беседа о писателе. Знакомство с творчеством К. И. Чуковского.</a:t>
            </a:r>
          </a:p>
          <a:p>
            <a:pPr marL="514350" indent="-514350"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Подборка книг с разными иллюстративными решениями</a:t>
            </a:r>
          </a:p>
          <a:p>
            <a:pPr marL="514350" indent="-514350"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Рассматривание иллюстраций обсуждение.</a:t>
            </a:r>
          </a:p>
          <a:p>
            <a:pPr marL="514350" indent="-514350"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Коллективные декламации «Муха-цокотуха»,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Тараканище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»,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«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Федорино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горе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», «Чудо-дерево», «Доктор Айболит», «Краденое солнце», «Так и не так».</a:t>
            </a:r>
          </a:p>
          <a:p>
            <a:pPr marL="514350" indent="-514350">
              <a:buAutoNum type="arabicPeriod"/>
            </a:pP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Подбор логопедического материала на основе произведений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К.И.Чуковского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marL="514350" indent="-514350">
              <a:buAutoNum type="arabicPeriod"/>
            </a:pP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I:\P10403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89041"/>
            <a:ext cx="41044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31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 этап проекта. </a:t>
            </a:r>
            <a:r>
              <a:rPr lang="ru-RU" dirty="0" smtClean="0">
                <a:solidFill>
                  <a:srgbClr val="00B0F0"/>
                </a:solidFill>
              </a:rPr>
              <a:t>Технологический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1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 Рисование персонажей из произведений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К.И.Чуковского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2. Составление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синквейна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 Игра «Кто такой?»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3. Словотворчество игра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«Найди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рифму».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4. Упражнения на развитие ритма речи  (воспроизведение речевой ритмической структуры) по произведениям «Свинки», «Черепахи».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5. Игра  «Веселый квартет» (по сказке «Путаница»).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6. Игра «Собери слово» (по произведению «Чудо-дерево»).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7. Игра «Монетный двор» (на развитие логического мышления; внимания), по сказке «Муха-Цокотуха»).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8.Разгадывание загадок о насекомых. Знакомство с их особенностями (по сказке «Муха – Цокотуха»).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26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3 этап проекта.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Итоговый.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Увлекательное интерактивное путешествие по сказкам </a:t>
            </a:r>
            <a:r>
              <a:rPr lang="ru-RU" dirty="0" err="1" smtClean="0"/>
              <a:t>К.Чуковского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в страну «ЧУДО - ЧУКОВО».</a:t>
            </a:r>
            <a:endParaRPr lang="ru-RU" dirty="0"/>
          </a:p>
        </p:txBody>
      </p:sp>
      <p:pic>
        <p:nvPicPr>
          <p:cNvPr id="3074" name="Picture 2" descr="I:\P1040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439248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:\P10403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320480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5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231</TotalTime>
  <Words>444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 совместной деятельности с детьми «Кто под деревом сидит? старший дошкольный возраст</vt:lpstr>
      <vt:lpstr>Актуальность проекта</vt:lpstr>
      <vt:lpstr>  Цель : </vt:lpstr>
      <vt:lpstr>ЗАДАЧИ:</vt:lpstr>
      <vt:lpstr>    Технологии</vt:lpstr>
      <vt:lpstr>1 этап проекта. Подготовительный</vt:lpstr>
      <vt:lpstr>2 этап проекта. Технологический</vt:lpstr>
      <vt:lpstr>3 этап проекта. Итоговый.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совместной деятельности с детьми «Кто под деревом сидит?</dc:title>
  <dc:creator>1</dc:creator>
  <cp:lastModifiedBy>Ольга</cp:lastModifiedBy>
  <cp:revision>16</cp:revision>
  <dcterms:created xsi:type="dcterms:W3CDTF">2013-05-27T11:36:27Z</dcterms:created>
  <dcterms:modified xsi:type="dcterms:W3CDTF">2018-02-04T13:39:07Z</dcterms:modified>
</cp:coreProperties>
</file>