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6E79C-A4FE-4892-AD50-4C115A33F31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B06C6C-DAC3-40A6-95C7-0C1D0276B4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B06C6C-DAC3-40A6-95C7-0C1D0276B41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7543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484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9875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8843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4295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0310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539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4419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369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400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04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74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154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33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367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1D8F2-955A-4363-B909-5E5EBBCE9D9B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71C53C-713E-4FCD-AC04-4EA9A78CF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327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6690" y="789709"/>
            <a:ext cx="8714509" cy="526472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Научно-практическая конференция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№…..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«Гимназия № 2» г.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Перми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Направление: краеведение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«Этнический состав населения Пермского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края»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Выполнила:: 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Донгаузер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Кристина  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4 Б класса               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687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Коми-</a:t>
            </a:r>
            <a:r>
              <a:rPr lang="ru-RU" sz="4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язьвинцы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wlooks.ru/images/article/orig/2016/12/nacionalnyj-kostyum-komi--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1709"/>
            <a:ext cx="4447309" cy="5306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mariuver.files.wordpress.com/2015/08/den_5902-e143314232283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2618" y="1930401"/>
            <a:ext cx="7550727" cy="4719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1847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Марийцы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nacekomie.ru/forum/files/201401/23161_b63a439f78a6e45df05d4c52c611fd9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3310" y="1122219"/>
            <a:ext cx="4918894" cy="5612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://shkolageo.ru/mpakard/%D0%A3%D1%80%D0%BE%D0%BA%20%D0%B2%205%20%D0%BA%D0%BB%D0%B0%D1%81%D1%81%D0%B5d/img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752" y="1489544"/>
            <a:ext cx="6289722" cy="471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29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145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0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91491"/>
            <a:ext cx="11002048" cy="5514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народы Пермского края, я узнала о каждом из них много интересного. Более подробно в своей работе я рассказала о самых многочисленных национальностях нашего края. Разобрала: быт, культуру, одежду, пищу, религии. Все они очень разные, но всех их объединяет одна территория - это наш Пермский край. В современном обществе как никогда велик интерес к национальной культуре. Эти же тенденции преобладают и в этнокультурном развитии Прикамья. Однако глубокое и осмысленное понимание проблем современного национального развития невозможно без знания и изучения этнокультурной истории народов, ее закономерностей и особенностей, основ традиционной культуры. В настоящее время, актуализованы.  Цель и задачи данной работы достигнуты.</a:t>
            </a:r>
          </a:p>
        </p:txBody>
      </p:sp>
    </p:spTree>
    <p:extLst>
      <p:ext uri="{BB962C8B-B14F-4D97-AF65-F5344CB8AC3E}">
        <p14:creationId xmlns:p14="http://schemas.microsoft.com/office/powerpoint/2010/main" xmlns="" val="27646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55" y="734291"/>
            <a:ext cx="8996912" cy="532014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национальности Пермского края.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 какие народы проживают на территории Пермского края.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-Познакомиться с культурой, национальными костюмами и бытом народов.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-Узнать, какими отличительными особенностями обладают данные народы.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год объявлен годом год Единства России сможет сформировать более крепкие связи между представителями разных народностей как внутри страны, так и за ее пределами.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Считаю, выбранную тему актуальной, т. к. на уроках краеведения мы изучаем Пермский край. </a:t>
            </a:r>
          </a:p>
        </p:txBody>
      </p:sp>
    </p:spTree>
    <p:extLst>
      <p:ext uri="{BB962C8B-B14F-4D97-AF65-F5344CB8AC3E}">
        <p14:creationId xmlns:p14="http://schemas.microsoft.com/office/powerpoint/2010/main" xmlns="" val="344543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ostinfo.su/uploads/posts/2017-03/thumbs/1489762437_utfyr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782" y="623455"/>
            <a:ext cx="9227127" cy="54586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8756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535" y="495656"/>
            <a:ext cx="11099030" cy="8066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ЭТНИЧЕСКИЙ СОСТАВ НАСЕЛЕНИЯ ПЕРМСКОГО </a:t>
            </a:r>
            <a:r>
              <a:rPr lang="ru-RU" b="1" dirty="0" smtClean="0">
                <a:solidFill>
                  <a:schemeClr val="tx1"/>
                </a:solidFill>
              </a:rPr>
              <a:t>КРАЯ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473153"/>
              </p:ext>
            </p:extLst>
          </p:nvPr>
        </p:nvGraphicFramePr>
        <p:xfrm>
          <a:off x="2809301" y="1026275"/>
          <a:ext cx="6360571" cy="5677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6496">
                  <a:extLst>
                    <a:ext uri="{9D8B030D-6E8A-4147-A177-3AD203B41FA5}">
                      <a16:colId xmlns:a16="http://schemas.microsoft.com/office/drawing/2014/main" xmlns="" val="1645904906"/>
                    </a:ext>
                  </a:extLst>
                </a:gridCol>
                <a:gridCol w="1717780">
                  <a:extLst>
                    <a:ext uri="{9D8B030D-6E8A-4147-A177-3AD203B41FA5}">
                      <a16:colId xmlns:a16="http://schemas.microsoft.com/office/drawing/2014/main" xmlns="" val="1372599882"/>
                    </a:ext>
                  </a:extLst>
                </a:gridCol>
                <a:gridCol w="1717780">
                  <a:extLst>
                    <a:ext uri="{9D8B030D-6E8A-4147-A177-3AD203B41FA5}">
                      <a16:colId xmlns:a16="http://schemas.microsoft.com/office/drawing/2014/main" xmlns="" val="3118439284"/>
                    </a:ext>
                  </a:extLst>
                </a:gridCol>
                <a:gridCol w="1718515">
                  <a:extLst>
                    <a:ext uri="{9D8B030D-6E8A-4147-A177-3AD203B41FA5}">
                      <a16:colId xmlns:a16="http://schemas.microsoft.com/office/drawing/2014/main" xmlns="" val="3482834032"/>
                    </a:ext>
                  </a:extLst>
                </a:gridCol>
              </a:tblGrid>
              <a:tr h="9981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Национальность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Перепись населения 1989г (тыс. чел)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Перепись населения 2002г. (тыс. чел)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% ко всему населению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814390723"/>
                  </a:ext>
                </a:extLst>
              </a:tr>
              <a:tr h="65163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Русские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2592,2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2401,7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85,2%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1453340763"/>
                  </a:ext>
                </a:extLst>
              </a:tr>
              <a:tr h="5973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150,5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136,6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4,8%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2080952358"/>
                  </a:ext>
                </a:extLst>
              </a:tr>
              <a:tr h="5973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Коми-пермяки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2773767972"/>
                  </a:ext>
                </a:extLst>
              </a:tr>
              <a:tr h="5973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Башкиры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1231685122"/>
                  </a:ext>
                </a:extLst>
              </a:tr>
              <a:tr h="5973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Удмурты  0,9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1412917127"/>
                  </a:ext>
                </a:extLst>
              </a:tr>
              <a:tr h="5973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Марийцы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2721000466"/>
                  </a:ext>
                </a:extLst>
              </a:tr>
              <a:tr h="9981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национальности  0,9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219" marR="36219" marT="0" marB="0"/>
                </a:tc>
                <a:extLst>
                  <a:ext uri="{0D108BD9-81ED-4DB2-BD59-A6C34878D82A}">
                    <a16:rowId xmlns:a16="http://schemas.microsoft.com/office/drawing/2014/main" xmlns="" val="32211341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699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04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www.colors.life/upload/blogs/cf/ff/cfff4667eed41663a91a8ef1d247e375_RSZ_69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3419" y="1191491"/>
            <a:ext cx="5167745" cy="4870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xn----7sbbhdos3a5ck2l.xn--p1ai/wp-content/uploads/2016/03/%D0%B4%D0%BB%D1%8F-%D1%81%D0%B0%D0%B9%D1%82%D0%B0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17055"/>
            <a:ext cx="3718982" cy="2982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017.radikal.ru/i438/1603/01/af0ebfdf71c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0868" y="1617055"/>
            <a:ext cx="4021023" cy="3412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76104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Татары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www.art-moda.ru/data/gallery/51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2418" y="1270000"/>
            <a:ext cx="3200399" cy="5250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evpraksiya.ru/wp-content/uploads/2013/12/%D0%A2%D0%B0%D1%82%D0%B0%D1%80%D1%81%D0%BA%D0%B0%D1%8F-%D0%B8%D0%B7%D0%B1%D0%B0-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382" y="1930400"/>
            <a:ext cx="3812945" cy="291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культура и традиции татарского народа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4908" y="2064933"/>
            <a:ext cx="4385310" cy="2896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32640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Коми-пермяки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www.vplate.ru/images/article/cropped/337-472/2017/03/nacionalnyj-kostyum-komi-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3725" y="1270000"/>
            <a:ext cx="3101366" cy="4808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referatdb.ru/pars_docs/refs/171/170170/170170_html_1599a34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498" y="1634836"/>
            <a:ext cx="4047283" cy="3968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cs7003.vk.me/c403820/v403820758/419c/OuFGdvBRID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5091" y="1634836"/>
            <a:ext cx="4634172" cy="40738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073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898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Удмурты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nacekomie.ru/forum/files/201408/40979_404c543ced4121c3c4d868d0f08556b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0096" y="1302327"/>
            <a:ext cx="4642813" cy="5178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kelohouse.ru/images/dom117/2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983" y="1468582"/>
            <a:ext cx="5832762" cy="4845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5684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Башкиры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scheta24.ru/photos/58cb3a4ce988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4037" y="1136072"/>
            <a:ext cx="4880763" cy="5624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3.bp.blogspot.com/-c1bLkUPhxB8/U8lfmDJrU9I/AAAAAAAANKo/ocW1zPoQF50/s1600/%D0%B8%D0%B7%D0%B1%D0%B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187" y="1357745"/>
            <a:ext cx="6176703" cy="46557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709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201</Words>
  <Application>Microsoft Office PowerPoint</Application>
  <PresentationFormat>Произвольный</PresentationFormat>
  <Paragraphs>46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Научно-практическая конференция №….. МАОУ «Гимназия № 2» г. Перми  Направление: краеведение   ТЕМА: «Этнический состав населения Пермского края»              Выполнила:: Донгаузер Кристина   ученица 4 Б класса                  </vt:lpstr>
      <vt:lpstr>Цель: изучить национальности Пермского края. Задачи: -Узнать какие народы проживают на территории Пермского края. -Познакомиться с культурой, национальными костюмами и бытом народов. -Узнать, какими отличительными особенностями обладают данные народы. Актуальность: 2018 год объявлен годом год Единства России сможет сформировать более крепкие связи между представителями разных народностей как внутри страны, так и за ее пределами.  Считаю, выбранную тему актуальной, т. к. на уроках краеведения мы изучаем Пермский край. </vt:lpstr>
      <vt:lpstr>Слайд 3</vt:lpstr>
      <vt:lpstr>ЭТНИЧЕСКИЙ СОСТАВ НАСЕЛЕНИЯ ПЕРМСКОГО КРАЯ </vt:lpstr>
      <vt:lpstr>Русские</vt:lpstr>
      <vt:lpstr>Татары</vt:lpstr>
      <vt:lpstr>Коми-пермяки</vt:lpstr>
      <vt:lpstr>Удмурты</vt:lpstr>
      <vt:lpstr>Башкиры</vt:lpstr>
      <vt:lpstr>Коми-язьвинцы</vt:lpstr>
      <vt:lpstr>Марийцы</vt:lpstr>
      <vt:lpstr>Вывод: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Научно-практическая конференция №….. МАОУ «Гимназия № 2» г. Перми  Направление: краеведение   ТЕМА: «Этнический состав населения Пермского края»              Выполнила:: Донгаузер Кристина   ученица 4 Б класса                  </dc:title>
  <dc:creator>RePack by Diakov</dc:creator>
  <cp:lastModifiedBy>Willy</cp:lastModifiedBy>
  <cp:revision>10</cp:revision>
  <dcterms:created xsi:type="dcterms:W3CDTF">2017-06-09T13:16:25Z</dcterms:created>
  <dcterms:modified xsi:type="dcterms:W3CDTF">2017-11-27T17:12:06Z</dcterms:modified>
</cp:coreProperties>
</file>