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5363-738E-4234-A926-B9279778ACE0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BDC9A-7BF8-417E-9B54-8D243115D1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5363-738E-4234-A926-B9279778ACE0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BDC9A-7BF8-417E-9B54-8D243115D1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5363-738E-4234-A926-B9279778ACE0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BDC9A-7BF8-417E-9B54-8D243115D1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5363-738E-4234-A926-B9279778ACE0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BDC9A-7BF8-417E-9B54-8D243115D1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5363-738E-4234-A926-B9279778ACE0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BDC9A-7BF8-417E-9B54-8D243115D1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5363-738E-4234-A926-B9279778ACE0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BDC9A-7BF8-417E-9B54-8D243115D1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5363-738E-4234-A926-B9279778ACE0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BDC9A-7BF8-417E-9B54-8D243115D1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5363-738E-4234-A926-B9279778ACE0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BDC9A-7BF8-417E-9B54-8D243115D1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5363-738E-4234-A926-B9279778ACE0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BDC9A-7BF8-417E-9B54-8D243115D1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5363-738E-4234-A926-B9279778ACE0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BDC9A-7BF8-417E-9B54-8D243115D1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5363-738E-4234-A926-B9279778ACE0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BDC9A-7BF8-417E-9B54-8D243115D1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05363-738E-4234-A926-B9279778ACE0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BDC9A-7BF8-417E-9B54-8D243115D1B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ша\Downloads\0a320f9ddd0af7d9e34d5cc8ac5a55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2656"/>
            <a:ext cx="8080574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Наташа\Downloads\01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20688"/>
            <a:ext cx="8052048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Наташа\Downloads\594224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640959" cy="6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Наташа\Downloads\465830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60648"/>
            <a:ext cx="5184576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Наташа\Downloads\6870219_s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00062"/>
            <a:ext cx="8496944" cy="60252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Наташа\Downloads\97318549_78d1d49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7" y="332656"/>
            <a:ext cx="6552728" cy="6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Наташа\Downloads\110110806_large_Y52d1kzcR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92696"/>
            <a:ext cx="8136904" cy="5688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Наташа\Downloads\1232785854_ag-photocollection-106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424936" cy="61926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таша\Downloads\neron_6495176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8962" y="548680"/>
            <a:ext cx="8231509" cy="59046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таша\Downloads\92794726_4711681_Aleksandr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5"/>
            <a:ext cx="8424936" cy="6096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аташа\Downloads\San-Valentin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88640"/>
            <a:ext cx="4104456" cy="6552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Наташа\Downloads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8640960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Наташа\Downloads\0c07f64a6facb85ba4230affc5e551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255001" cy="619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Наташа\Downloads\00e847e90d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8640960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Наташа\Downloads\0_59717_8ab27b85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8496944" cy="59355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Наташа\Downloads\5_interesnyx_faktov_o_dne_svyatogo_valentina_readmas.ru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8255000" cy="6020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Экран (4:3)</PresentationFormat>
  <Paragraphs>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Древний Рим</dc:title>
  <dc:creator>Наташа</dc:creator>
  <cp:lastModifiedBy>Наташа</cp:lastModifiedBy>
  <cp:revision>2</cp:revision>
  <dcterms:created xsi:type="dcterms:W3CDTF">2015-02-01T07:59:38Z</dcterms:created>
  <dcterms:modified xsi:type="dcterms:W3CDTF">2015-02-01T08:14:56Z</dcterms:modified>
</cp:coreProperties>
</file>