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337" r:id="rId3"/>
    <p:sldId id="338" r:id="rId4"/>
    <p:sldId id="339" r:id="rId5"/>
    <p:sldId id="340" r:id="rId6"/>
    <p:sldId id="341" r:id="rId7"/>
    <p:sldId id="342" r:id="rId8"/>
    <p:sldId id="344" r:id="rId9"/>
    <p:sldId id="34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3" d="100"/>
          <a:sy n="73" d="100"/>
        </p:scale>
        <p:origin x="-1296" y="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29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15BBB-48C5-4D5E-816A-3281CB2B0F55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B823B-DDEF-4813-B2BB-20CD31A217E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15BBB-48C5-4D5E-816A-3281CB2B0F55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B823B-DDEF-4813-B2BB-20CD31A217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15BBB-48C5-4D5E-816A-3281CB2B0F55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B823B-DDEF-4813-B2BB-20CD31A217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15BBB-48C5-4D5E-816A-3281CB2B0F55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B823B-DDEF-4813-B2BB-20CD31A217E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15BBB-48C5-4D5E-816A-3281CB2B0F55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B823B-DDEF-4813-B2BB-20CD31A217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15BBB-48C5-4D5E-816A-3281CB2B0F55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B823B-DDEF-4813-B2BB-20CD31A217E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15BBB-48C5-4D5E-816A-3281CB2B0F55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B823B-DDEF-4813-B2BB-20CD31A217E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15BBB-48C5-4D5E-816A-3281CB2B0F55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B823B-DDEF-4813-B2BB-20CD31A217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15BBB-48C5-4D5E-816A-3281CB2B0F55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B823B-DDEF-4813-B2BB-20CD31A217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15BBB-48C5-4D5E-816A-3281CB2B0F55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B823B-DDEF-4813-B2BB-20CD31A217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15BBB-48C5-4D5E-816A-3281CB2B0F55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B823B-DDEF-4813-B2BB-20CD31A217E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E515BBB-48C5-4D5E-816A-3281CB2B0F55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C1B823B-DDEF-4813-B2BB-20CD31A217E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ransition>
    <p:wipe dir="d"/>
  </p:transition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11960" y="5157192"/>
            <a:ext cx="2474203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i="1" dirty="0" smtClean="0"/>
              <a:t>Воспитатель: Кабанова К.С.</a:t>
            </a:r>
          </a:p>
          <a:p>
            <a:r>
              <a:rPr lang="ru-RU" sz="1400" b="1" i="1" dirty="0"/>
              <a:t> </a:t>
            </a:r>
            <a:r>
              <a:rPr lang="ru-RU" sz="1400" b="1" i="1" dirty="0" smtClean="0"/>
              <a:t>                             Ткачёва О.В. </a:t>
            </a:r>
          </a:p>
          <a:p>
            <a:r>
              <a:rPr lang="ru-RU" sz="1400" b="1" i="1" dirty="0" smtClean="0"/>
              <a:t> </a:t>
            </a:r>
            <a:endParaRPr lang="ru-RU" sz="1400" b="1" i="1" dirty="0"/>
          </a:p>
        </p:txBody>
      </p:sp>
      <p:pic>
        <p:nvPicPr>
          <p:cNvPr id="1026" name="Picture 2" descr="C:\Users\Ксения\Desktop\Рисунок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846" y="-21744"/>
            <a:ext cx="9144000" cy="6474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928" y="1196753"/>
            <a:ext cx="4608512" cy="345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211960" y="4818327"/>
            <a:ext cx="3744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Подготовили: Кабанова К.С.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  Ткачёва О.В.</a:t>
            </a:r>
            <a:endParaRPr lang="ru-RU" dirty="0"/>
          </a:p>
        </p:txBody>
      </p:sp>
    </p:spTree>
  </p:cSld>
  <p:clrMapOvr>
    <a:masterClrMapping/>
  </p:clrMapOvr>
  <p:transition advTm="5119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908720"/>
            <a:ext cx="734481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приобщение детей к здоровому образу через овладение основами гигиенической и двигательной культуры.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Развитие культурно - гигиенических навыков. Воспитывать желание ухаживать за своим внешним видом.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 проектной деятельности: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проведение оздоровительного мероприятия «Если хочешь быть здоровым»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Сроки выполнения: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6-17 марта (краткосрочный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ru-RU" dirty="0"/>
              <a:t> </a:t>
            </a:r>
          </a:p>
        </p:txBody>
      </p:sp>
      <p:pic>
        <p:nvPicPr>
          <p:cNvPr id="3" name="Picture 2" descr="D:\мои документы\f8d3bb6bd6fe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47664" y="3354054"/>
            <a:ext cx="5942464" cy="279242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57329993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2131077"/>
              </p:ext>
            </p:extLst>
          </p:nvPr>
        </p:nvGraphicFramePr>
        <p:xfrm>
          <a:off x="395536" y="476673"/>
          <a:ext cx="8424936" cy="6320940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806761"/>
                <a:gridCol w="1476632"/>
                <a:gridCol w="1574754"/>
                <a:gridCol w="1574754"/>
                <a:gridCol w="1530073"/>
                <a:gridCol w="1461962"/>
              </a:tblGrid>
              <a:tr h="5500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неделя</a:t>
                      </a:r>
                      <a:endParaRPr lang="ru-RU" sz="13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2573" marR="4257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Интеграция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областей</a:t>
                      </a:r>
                      <a:endParaRPr lang="ru-RU" sz="13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2573" marR="4257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Совместная деятельность детей и воспитателей</a:t>
                      </a:r>
                      <a:endParaRPr lang="ru-RU" sz="13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2573" marR="4257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Самостоятельная деятельность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2573" marR="4257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Создание развивающей среды</a:t>
                      </a:r>
                      <a:endParaRPr lang="ru-RU" sz="13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2573" marR="4257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Работа с родителями</a:t>
                      </a:r>
                      <a:endParaRPr lang="ru-RU" sz="13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2573" marR="42573" marT="0" marB="0"/>
                </a:tc>
              </a:tr>
              <a:tr h="24251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неделя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2573" marR="4257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оммуникация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2573" marR="4257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Беседа «Чтобы быть здоровым надо…»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Игровая ситуация «Кукла Катя садится обедать, поможем ей вымыть руки»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2573" marR="4257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Рассматривание картинок (люди занимаются спортом, умываются, кушают…)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2573" marR="4257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Создание </a:t>
                      </a: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алогоритма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«Мытье рук»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2573" marR="4257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Консультация «Привитие ребенку умений культурно-гигиенических навыков. 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Конкурс рисунков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«Спорт – это сила»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2573" marR="42573" marT="0" marB="0"/>
                </a:tc>
              </a:tr>
              <a:tr h="12493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2573" marR="4257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Художественно-творческая область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2573" marR="4257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Лепка - «Угощение для гостей»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2573" marR="4257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Сюжетная игра «Покормим куклу Катю»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2573" marR="4257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Приготовление соленого теста для самостоятельной деятельности детей.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2573" marR="4257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Консультация «Развивайте у детей самостоятельность».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2573" marR="42573" marT="0" marB="0"/>
                </a:tc>
              </a:tr>
              <a:tr h="15985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2573" marR="4257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оциализация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2573" marR="4257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Беседа «Как вы выглядите» (уход за внешним видом)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Беседа «Как вести себя за столом»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2573" marR="4257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2573" marR="4257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Игры с куклами: помоем, покормим, постираем одежду…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2573" marR="4257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Индивидуальные консультации «Внешний вид ребенка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Фотовыставка</a:t>
                      </a:r>
                      <a:r>
                        <a:rPr lang="ru-RU" sz="1400" baseline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«Мама, папа, с – спортивная семья»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2573" marR="42573" marT="0" marB="0"/>
                </a:tc>
              </a:tr>
            </a:tbl>
          </a:graphicData>
        </a:graphic>
      </p:graphicFrame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755576" y="476672"/>
            <a:ext cx="8927976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089604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26183"/>
              </p:ext>
            </p:extLst>
          </p:nvPr>
        </p:nvGraphicFramePr>
        <p:xfrm>
          <a:off x="467544" y="404664"/>
          <a:ext cx="8280920" cy="6273785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767270"/>
                <a:gridCol w="1278037"/>
                <a:gridCol w="1587745"/>
                <a:gridCol w="1742321"/>
                <a:gridCol w="1357565"/>
                <a:gridCol w="1547982"/>
              </a:tblGrid>
              <a:tr h="10286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неделя</a:t>
                      </a:r>
                      <a:endParaRPr lang="ru-RU" sz="13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9532" marR="3953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Познавательно-исследовательская  деятельность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9532" marR="3953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Игры – опыты «Холодная – теплая вода», «Тонет – не тонет»</a:t>
                      </a:r>
                      <a:endParaRPr lang="ru-RU" sz="13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9532" marR="3953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Игры с водой «Пускание корабликов»</a:t>
                      </a:r>
                      <a:endParaRPr lang="ru-RU" sz="13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9532" marR="3953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Создание картотеки потешек об одевании, умывании, еде.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9532" marR="3953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3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Работа с родителями</a:t>
                      </a:r>
                      <a:endParaRPr lang="ru-RU" sz="13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9532" marR="39532" marT="0" marB="0"/>
                </a:tc>
              </a:tr>
              <a:tr h="16458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9532" marR="3953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Чтение художественной литературы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9532" marR="3953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Чтение К.И. Чуковского «</a:t>
                      </a:r>
                      <a:r>
                        <a:rPr lang="ru-RU" sz="13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Мойдодыр</a:t>
                      </a: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», </a:t>
                      </a:r>
                      <a:r>
                        <a:rPr lang="ru-RU" sz="13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потешки</a:t>
                      </a: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«Водичка-водичка»</a:t>
                      </a:r>
                      <a:endParaRPr lang="ru-RU" sz="13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9532" marR="3953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Рассматривание иллюстраций к произведению.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9532" marR="3953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Оформление альбома по теме «Культурно-гигиенические навыки»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9532" marR="3953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Советы родителям по использованию малых форм фольклора по формированию культурно-гигиенических умений дома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9532" marR="39532" marT="0" marB="0"/>
                </a:tc>
              </a:tr>
              <a:tr h="123442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9532" marR="3953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Физическая культура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9532" marR="3953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п/и «Зайка серый умывается», ходьба по массажной дорожке.</a:t>
                      </a:r>
                      <a:endParaRPr lang="ru-RU" sz="13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9532" marR="3953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9532" marR="3953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Атрибуты к подвижной игре – шапочки и медальоны с изображением зайчиков.</a:t>
                      </a:r>
                      <a:endParaRPr lang="ru-RU" sz="13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9532" marR="3953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Папка-передвижка «Поиграем дома»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9532" marR="39532" marT="0" marB="0"/>
                </a:tc>
              </a:tr>
              <a:tr h="11985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9532" marR="3953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Музыка </a:t>
                      </a:r>
                      <a:endParaRPr lang="ru-RU" sz="13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9532" marR="3953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Музыкально-ритмические движения «Водичка», «Головой мы киваем»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9532" marR="3953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Укладывание игрушек спать с пением колыбельных песен.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9532" marR="3953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Внесение в музыкальный уголок колыбельных песен.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9532" marR="3953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9532" marR="39532" marT="0" marB="0"/>
                </a:tc>
              </a:tr>
              <a:tr h="74631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9532" marR="3953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9532" marR="3953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Итоговая беседа «Если хочешь быть здоровым»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9532" marR="3953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«Проведение оздоровительного мероприятия»</a:t>
                      </a:r>
                      <a:endParaRPr lang="ru-RU" sz="13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9532" marR="3953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3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9532" marR="3953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3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9532" marR="39532" marT="0" marB="0"/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865313" y="1600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608073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:\картинки\клипарт\0_77150_8fc5eb67_orig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96337" y="163960"/>
            <a:ext cx="1296144" cy="981729"/>
          </a:xfrm>
          <a:prstGeom prst="rect">
            <a:avLst/>
          </a:prstGeom>
          <a:noFill/>
        </p:spPr>
      </p:pic>
      <p:pic>
        <p:nvPicPr>
          <p:cNvPr id="1026" name="Picture 2" descr="C:\Users\Ксения\Desktop\ясли 2017 2018\Ясельная Радуга 14 фото\IMG_20171108_17104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16632"/>
            <a:ext cx="2808312" cy="3396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Ксения\Desktop\ясли 2017 2018\Ясельная Радуга 14 фото\IMG_20171109_11433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3819872"/>
            <a:ext cx="3456384" cy="2846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Ксения\Pictures\img106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264" y="3819872"/>
            <a:ext cx="3999828" cy="2846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Ксения\Pictures\img105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116632"/>
            <a:ext cx="2704673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2465757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0781dee1f3a.pn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1259632" y="4239669"/>
            <a:ext cx="1008112" cy="1612979"/>
          </a:xfrm>
          <a:prstGeom prst="rect">
            <a:avLst/>
          </a:prstGeom>
        </p:spPr>
      </p:pic>
      <p:pic>
        <p:nvPicPr>
          <p:cNvPr id="3074" name="Picture 2" descr="C:\Users\Ксения\Desktop\ясли 2017 2018\Ясельная Радуга 14 фото\IMG_20161208_10242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4" y="404664"/>
            <a:ext cx="2592288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Ксения\Desktop\ясли 2017 2018\Ясельная Радуга 14 фото\IMG_20171110_13594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88524" y="1879896"/>
            <a:ext cx="3539660" cy="4719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Ксения\Desktop\ясли 2017 2018\Ясельная Радуга 14 фото\IMG_20171110_135930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410546"/>
            <a:ext cx="2819412" cy="3759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8375785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3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F:\картинки\клипарт\0_77150_8fc5eb67_orig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956376" y="365037"/>
            <a:ext cx="956933" cy="724803"/>
          </a:xfrm>
          <a:prstGeom prst="rect">
            <a:avLst/>
          </a:prstGeom>
          <a:noFill/>
        </p:spPr>
      </p:pic>
      <p:pic>
        <p:nvPicPr>
          <p:cNvPr id="3074" name="Picture 2" descr="C:\Users\Ксения\Desktop\ясли 2017 2018\Ясельная Радуга 14 фото\IMG_20171109_17122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548680"/>
            <a:ext cx="4219467" cy="316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Ксения\Desktop\ясли 2017 2018\Ясельная Радуга 14 фото\IMG_20171109_171238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3604" y="3501008"/>
            <a:ext cx="4205469" cy="2952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Ксения\Desktop\ясли 2017 2018\Ясельная Радуга 14 фото\IMG_20171109_171150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6535" y="3861048"/>
            <a:ext cx="3769435" cy="2827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Ксения\Desktop\ясли 2017 2018\Ясельная Радуга 14 фото\IMG_20171109_171303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365037"/>
            <a:ext cx="3384376" cy="3038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5869612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Ксения\Desktop\ясли 2017 2018\Ясельная Радуга 14 фото\IMG_20171110_14002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7904" y="762083"/>
            <a:ext cx="1779662" cy="2372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Ксения\Desktop\ясли 2017 2018\Ясельная Радуга 14 фото\IMG_20171110_14001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4016" y="188640"/>
            <a:ext cx="3563888" cy="2672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Ксения\Desktop\ясли 2017 2018\Ясельная Радуга 14 фото\IMG_20171110_14004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71581" y="158445"/>
            <a:ext cx="3644407" cy="2733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C:\Users\Ксения\Desktop\ясли 2017 2018\Ясельная Радуга 14 фото\IMG_20171110_140103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0" y="-2780928"/>
            <a:ext cx="3707904" cy="2780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3" name="Picture 7" descr="C:\Users\Ксения\Desktop\ясли 2017 2018\Ясельная Радуга 14 фото\IMG_20171110_140103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3284984"/>
            <a:ext cx="3824618" cy="3174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C:\Users\Ксения\Desktop\ясли 2017 2018\Ясельная Радуга 14 фото\IMG_20171110_140052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3284984"/>
            <a:ext cx="3827664" cy="3174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2197079"/>
      </p:ext>
    </p:extLst>
  </p:cSld>
  <p:clrMapOvr>
    <a:masterClrMapping/>
  </p:clrMapOvr>
  <p:transition>
    <p:wipe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F:\картинки\клипарт\7a7cdf15de51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07704" y="1484784"/>
            <a:ext cx="5786478" cy="4723148"/>
          </a:xfrm>
          <a:prstGeom prst="rect">
            <a:avLst/>
          </a:prstGeom>
          <a:noFill/>
        </p:spPr>
      </p:pic>
      <p:pic>
        <p:nvPicPr>
          <p:cNvPr id="4" name="Picture 3" descr="F:\картинки\клипарт\0_77150_8fc5eb67_orig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81165" y="631518"/>
            <a:ext cx="2253077" cy="170653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37453141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4881</TotalTime>
  <Words>368</Words>
  <Application>Microsoft Office PowerPoint</Application>
  <PresentationFormat>Экран (4:3)</PresentationFormat>
  <Paragraphs>70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Ксения</cp:lastModifiedBy>
  <cp:revision>160</cp:revision>
  <dcterms:created xsi:type="dcterms:W3CDTF">2013-07-11T07:29:33Z</dcterms:created>
  <dcterms:modified xsi:type="dcterms:W3CDTF">2017-11-12T21:06:32Z</dcterms:modified>
</cp:coreProperties>
</file>