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9512" y="1719072"/>
            <a:ext cx="4464496" cy="487828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«Широко кругом простирается небо вдали,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нету под небом ни пяди нецарской земли.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всем берегу, что кругом омывают моря, -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Повсюду на этой земле только слуги царя».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(Из древнекитайской книги «Книги песен»)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790519" y="1628800"/>
            <a:ext cx="4320480" cy="504056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«Торжественно клянусь, что буду честно исполнять обязанности Президента США и, по мере своих сил, буду охранять, оберегать и защищать Конституцию США».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(Из присяги Дж. Вашингтона)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92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185893" y="3461274"/>
            <a:ext cx="2520281" cy="2546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252636" y="3476046"/>
            <a:ext cx="2520281" cy="2546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19" y="3356992"/>
            <a:ext cx="2520281" cy="2546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985198" y="2124515"/>
            <a:ext cx="2880320" cy="654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083615" y="2381854"/>
            <a:ext cx="2880320" cy="654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51519" y="2089467"/>
            <a:ext cx="2880320" cy="654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РЕСПУБЛИКА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6628" y="2124515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президентская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2617" y="2378075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смешанная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15785" y="2124514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парламентская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5952" y="3330050"/>
            <a:ext cx="24301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Президент глава государства, глава правительства.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Правительство формирует Президент.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03196" y="3884048"/>
            <a:ext cx="2535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Образование правительства на парламентской основе.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7239" y="3595100"/>
            <a:ext cx="25356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Сильная президентская власть,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эффективный контроль парламента.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1541033" y="2779387"/>
            <a:ext cx="0" cy="5506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7375051" y="2811195"/>
            <a:ext cx="0" cy="5506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1" idx="4"/>
            <a:endCxn id="15" idx="0"/>
          </p:cNvCxnSpPr>
          <p:nvPr/>
        </p:nvCxnSpPr>
        <p:spPr>
          <a:xfrm flipH="1">
            <a:off x="4512777" y="3036726"/>
            <a:ext cx="10998" cy="439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1706788" y="1156945"/>
            <a:ext cx="2772912" cy="759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4523775" y="1156945"/>
            <a:ext cx="0" cy="12211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4523775" y="1156945"/>
            <a:ext cx="2851276" cy="759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211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0"/>
            <a:ext cx="8784975" cy="4878281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  <a:p>
            <a:pPr marL="45720" indent="0"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Необходима и такая процедура?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ИМПИЧМЕНТ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787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Ключевое слово.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Два прилагательных.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Три глагола.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Короткое предложение.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Одно слово (эмоции/ассоциации).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153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72816"/>
            <a:ext cx="8407893" cy="45514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§4, практикум </a:t>
            </a:r>
          </a:p>
          <a:p>
            <a:pPr marL="45720" indent="0">
              <a:buNone/>
            </a:pPr>
            <a:endParaRPr lang="ru-RU" sz="4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*Когда и в каких странах применялась процедура импичмента?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072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80999" y="1719070"/>
            <a:ext cx="8511481" cy="4878281"/>
          </a:xfrm>
        </p:spPr>
        <p:txBody>
          <a:bodyPr>
            <a:normAutofit/>
          </a:bodyPr>
          <a:lstStyle/>
          <a:p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 чем идёт речь в отрывках?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чем отличие отрывков?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Поясните, почему президент обязуется защищать Конституцию?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294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6324600" cy="18288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Формы правления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936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719071"/>
            <a:ext cx="8763001" cy="4407408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Что такое форма правления?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Основные признаки демократии.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Монархия и республика.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урока: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054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267744" y="260648"/>
            <a:ext cx="460851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9202" y="4402840"/>
            <a:ext cx="2771575" cy="18594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36241" y="4406011"/>
            <a:ext cx="2814894" cy="18562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31840" y="359658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ФОРМЫ ГОСУДАРСТВА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89436" y="1648384"/>
            <a:ext cx="3047794" cy="18666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8197" y="1648383"/>
            <a:ext cx="2682580" cy="18666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84168" y="1668348"/>
            <a:ext cx="2835734" cy="18466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29928" y="1798135"/>
            <a:ext cx="2559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ФОРМА ПРАВЛЕНИЯ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36240" y="1859691"/>
            <a:ext cx="27157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ПОЛИТИЧЕСКИЙ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РЕЖИМ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79767" y="1698388"/>
            <a:ext cx="305647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ФОРМА НАЦИОНАЛЬНО-ГОСУДАРСТВЕННОГО УСТРОЙСТВА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10809" y="4864537"/>
            <a:ext cx="25595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Кто и как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правил?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999555" y="4725144"/>
            <a:ext cx="3047794" cy="162774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292246" y="4815742"/>
            <a:ext cx="25595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Как объединено население на территории государства?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14348" y="4410516"/>
            <a:ext cx="25595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Каким образом осуществляется власть в обществе?</a:t>
            </a:r>
          </a:p>
        </p:txBody>
      </p:sp>
      <p:cxnSp>
        <p:nvCxnSpPr>
          <p:cNvPr id="26" name="Прямая со стрелкой 25"/>
          <p:cNvCxnSpPr>
            <a:stCxn id="14" idx="2"/>
          </p:cNvCxnSpPr>
          <p:nvPr/>
        </p:nvCxnSpPr>
        <p:spPr>
          <a:xfrm>
            <a:off x="1599487" y="3515005"/>
            <a:ext cx="0" cy="8878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22" idx="0"/>
          </p:cNvCxnSpPr>
          <p:nvPr/>
        </p:nvCxnSpPr>
        <p:spPr>
          <a:xfrm>
            <a:off x="4523452" y="3518176"/>
            <a:ext cx="0" cy="1206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7494101" y="3236100"/>
            <a:ext cx="0" cy="11259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156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Работа со схемой в учебнике на с. 31.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35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7544" y="1916832"/>
            <a:ext cx="4038600" cy="4407408"/>
          </a:xfrm>
        </p:spPr>
        <p:txBody>
          <a:bodyPr>
            <a:normAutofit lnSpcReduction="10000"/>
          </a:bodyPr>
          <a:lstStyle/>
          <a:p>
            <a:r>
              <a:rPr lang="ru-RU" sz="3200" u="sng" dirty="0" smtClean="0"/>
              <a:t>Абсолютная</a:t>
            </a:r>
            <a:br>
              <a:rPr lang="ru-RU" sz="3200" u="sng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Монарх-глава государства.</a:t>
            </a:r>
            <a:br>
              <a:rPr lang="ru-RU" sz="3200" dirty="0" smtClean="0"/>
            </a:br>
            <a:r>
              <a:rPr lang="ru-RU" sz="3200" dirty="0" smtClean="0"/>
              <a:t>Единое правление.</a:t>
            </a:r>
            <a:br>
              <a:rPr lang="ru-RU" sz="3200" dirty="0" smtClean="0"/>
            </a:br>
            <a:r>
              <a:rPr lang="ru-RU" sz="3200" dirty="0" smtClean="0"/>
              <a:t>Власть священна.</a:t>
            </a:r>
            <a:br>
              <a:rPr lang="ru-RU" sz="3200" dirty="0" smtClean="0"/>
            </a:br>
            <a:r>
              <a:rPr lang="ru-RU" sz="3200" dirty="0" smtClean="0"/>
              <a:t>Передаётся по наследству.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16016" y="1916832"/>
            <a:ext cx="4038600" cy="4479416"/>
          </a:xfrm>
        </p:spPr>
        <p:txBody>
          <a:bodyPr>
            <a:normAutofit lnSpcReduction="10000"/>
          </a:bodyPr>
          <a:lstStyle/>
          <a:p>
            <a:r>
              <a:rPr lang="ru-RU" sz="3200" u="sng" dirty="0" smtClean="0"/>
              <a:t>Ограниченная</a:t>
            </a:r>
            <a:br>
              <a:rPr lang="ru-RU" sz="3200" u="sng" dirty="0" smtClean="0"/>
            </a:br>
            <a:r>
              <a:rPr lang="ru-RU" sz="3200" u="sng" dirty="0" smtClean="0"/>
              <a:t/>
            </a:r>
            <a:br>
              <a:rPr lang="ru-RU" sz="3200" u="sng" dirty="0" smtClean="0"/>
            </a:br>
            <a:r>
              <a:rPr lang="ru-RU" sz="3200" dirty="0" smtClean="0"/>
              <a:t>Власть ограничена.</a:t>
            </a:r>
            <a:br>
              <a:rPr lang="ru-RU" sz="3200" dirty="0" smtClean="0"/>
            </a:br>
            <a:r>
              <a:rPr lang="ru-RU" sz="3200" dirty="0" smtClean="0"/>
              <a:t>Не зависим от парламента,  но вынужден с ним считаться.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МОНАРХИЯ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577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0999" y="1719070"/>
            <a:ext cx="8583489" cy="4590249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Народ – источник власти.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Равноправие граждан.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Защищённость прав и свобод.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Верховенство закона.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Разделение властей.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Выборность органов власти.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ПРИЗНАКИ ДЕМОКРАТИИ: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69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7949" y="2132856"/>
            <a:ext cx="8424936" cy="44074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Форма правления, при которой глава государства избирается народом или специальной избирательной коллегией.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Республика: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9718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152</TotalTime>
  <Words>217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Сетка</vt:lpstr>
      <vt:lpstr>Презентация PowerPoint</vt:lpstr>
      <vt:lpstr>Презентация PowerPoint</vt:lpstr>
      <vt:lpstr>Формы правления</vt:lpstr>
      <vt:lpstr>План урока:</vt:lpstr>
      <vt:lpstr>Презентация PowerPoint</vt:lpstr>
      <vt:lpstr>Презентация PowerPoint</vt:lpstr>
      <vt:lpstr>МОНАРХИЯ</vt:lpstr>
      <vt:lpstr>ПРИЗНАКИ ДЕМОКРАТИИ:</vt:lpstr>
      <vt:lpstr>Республика:</vt:lpstr>
      <vt:lpstr>РЕСПУБЛИКА</vt:lpstr>
      <vt:lpstr>ИМПИЧМЕНТ</vt:lpstr>
      <vt:lpstr>СИНКВЕЙН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</cp:lastModifiedBy>
  <cp:revision>7</cp:revision>
  <dcterms:created xsi:type="dcterms:W3CDTF">2017-09-20T14:04:16Z</dcterms:created>
  <dcterms:modified xsi:type="dcterms:W3CDTF">2018-02-04T11:08:58Z</dcterms:modified>
</cp:coreProperties>
</file>