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13"/>
  </p:notesMasterIdLst>
  <p:handoutMasterIdLst>
    <p:handoutMasterId r:id="rId14"/>
  </p:handoutMasterIdLst>
  <p:sldIdLst>
    <p:sldId id="318" r:id="rId2"/>
    <p:sldId id="305" r:id="rId3"/>
    <p:sldId id="310" r:id="rId4"/>
    <p:sldId id="264" r:id="rId5"/>
    <p:sldId id="311" r:id="rId6"/>
    <p:sldId id="312" r:id="rId7"/>
    <p:sldId id="313" r:id="rId8"/>
    <p:sldId id="314" r:id="rId9"/>
    <p:sldId id="315" r:id="rId10"/>
    <p:sldId id="317" r:id="rId11"/>
    <p:sldId id="320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434" autoAdjust="0"/>
  </p:normalViewPr>
  <p:slideViewPr>
    <p:cSldViewPr>
      <p:cViewPr varScale="1">
        <p:scale>
          <a:sx n="42" d="100"/>
          <a:sy n="42" d="100"/>
        </p:scale>
        <p:origin x="132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7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66A54-78A8-4351-924F-291856A7C357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4E449-225B-4927-9A3E-C6824A645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391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B0E3B-A360-4D68-865A-316C449E9246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1F7A6-E24B-47B0-B26B-9BF541B0FE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5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A7D03CDE-1C04-4858-9C19-9E0D7F3F4D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02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94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959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52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6249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959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E5B680-0E82-4C5F-BAE0-203DB5EE01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44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8A988E-9923-4892-A5CF-C4B4634CC2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6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AC854-E48C-42CE-A1F3-AE0102429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48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5E9EB2-65BE-4EDC-9B8A-11F21F8B0E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68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F8F36C21-A4CE-4B55-96D9-ABC35B9890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88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8B140EC4-3CAC-4C9F-8C98-4B0B2C36E4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65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E7DB3C36-4C12-45FC-93E5-D6709B83C6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74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63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02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FB3DE-2DBB-429D-BD1E-FA7216C13D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82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12D553E9-2DD1-4408-9331-CF5ED7272F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71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6F44E5A2-84F9-40BC-AFB2-F5CE4B0817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563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</p:sldLayoutIdLst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Фотоотчет по кружковой работе в летний период в группе №1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5229200"/>
            <a:ext cx="2458699" cy="864096"/>
          </a:xfrm>
        </p:spPr>
        <p:txBody>
          <a:bodyPr>
            <a:normAutofit fontScale="92500" lnSpcReduction="20000"/>
          </a:bodyPr>
          <a:lstStyle/>
          <a:p>
            <a:r>
              <a:rPr lang="ru-RU" sz="1400" dirty="0" smtClean="0"/>
              <a:t>Выполнила: воспитатель группы № 5 </a:t>
            </a:r>
            <a:r>
              <a:rPr lang="ru-RU" sz="1400" dirty="0" err="1" smtClean="0"/>
              <a:t>Цыбикжапова</a:t>
            </a:r>
            <a:r>
              <a:rPr lang="ru-RU" sz="1400" dirty="0" smtClean="0"/>
              <a:t> Е.Б.</a:t>
            </a:r>
          </a:p>
          <a:p>
            <a:r>
              <a:rPr lang="ru-RU" sz="1400" dirty="0" smtClean="0"/>
              <a:t>МАДОУ детский сад № 64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65566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1124744"/>
            <a:ext cx="4191000" cy="201622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Тема №9 «Совята»</a:t>
            </a:r>
            <a:endParaRPr lang="ru-RU" sz="1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9324528" y="1675606"/>
            <a:ext cx="4038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632"/>
            <a:ext cx="4176464" cy="3132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429000"/>
            <a:ext cx="4248472" cy="3186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8708" y="3429000"/>
            <a:ext cx="4248472" cy="3186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475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822432" y="552342"/>
            <a:ext cx="2446312" cy="129248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2055" y="1124744"/>
            <a:ext cx="4682480" cy="325112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 №10 Раскрашивание красками «совят»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139952" cy="3104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657" y="3429000"/>
            <a:ext cx="4139952" cy="3104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429000"/>
            <a:ext cx="4139952" cy="3104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7682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4797152"/>
            <a:ext cx="79729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В течение лета в группе №1 велась кружковая работа по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тестопластике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 «Тили-тили тесто» с художественно- эстетическим направлением. </a:t>
            </a:r>
          </a:p>
          <a:p>
            <a:endParaRPr lang="ru-RU" b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Тема №1 «Плюшки-Завитушки»</a:t>
            </a:r>
            <a:endParaRPr lang="ru-RU" b="1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88640"/>
            <a:ext cx="5812755" cy="4359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762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2552" y="1167342"/>
            <a:ext cx="4281448" cy="2322084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Тема №2 Раскрашивание красками «плюшек- завитушек».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/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</a:br>
            <a:endParaRPr lang="ru-RU" sz="4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4516379" cy="3387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239598"/>
            <a:ext cx="460851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013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4149080"/>
            <a:ext cx="438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Тема №3 «Приведение»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4084331" cy="3063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0648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090" y="3501008"/>
            <a:ext cx="4121366" cy="3091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7772" y="0"/>
            <a:ext cx="4104456" cy="2808312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860033" y="1404156"/>
            <a:ext cx="4283967" cy="3098455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Тема №4 Раскрашивание красками «привидений»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4032449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36" y="3501008"/>
            <a:ext cx="4091947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519010"/>
            <a:ext cx="4067944" cy="3050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937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60648"/>
            <a:ext cx="3682752" cy="309634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Тема №5 «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Гусеничка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1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 flipH="1">
            <a:off x="-108520" y="3501008"/>
            <a:ext cx="4940390" cy="2625155"/>
          </a:xfrm>
        </p:spPr>
        <p:txBody>
          <a:bodyPr>
            <a:noAutofit/>
          </a:bodyPr>
          <a:lstStyle/>
          <a:p>
            <a:endParaRPr lang="ru-RU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8639"/>
            <a:ext cx="4464496" cy="3348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284984"/>
            <a:ext cx="4548947" cy="3411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49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4351670" cy="1512168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Тема №6 Раскрашивание красками «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гусеничек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1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 flipH="1">
            <a:off x="8686800" y="2204864"/>
            <a:ext cx="1573832" cy="39212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772816"/>
            <a:ext cx="6145113" cy="4608836"/>
          </a:xfrm>
        </p:spPr>
      </p:pic>
    </p:spTree>
    <p:extLst>
      <p:ext uri="{BB962C8B-B14F-4D97-AF65-F5344CB8AC3E}">
        <p14:creationId xmlns:p14="http://schemas.microsoft.com/office/powerpoint/2010/main" val="113183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8542" y="908720"/>
            <a:ext cx="4249456" cy="280831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Тема №7 «Ежики»</a:t>
            </a:r>
            <a:endParaRPr lang="ru-RU" sz="1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9900592" y="2993219"/>
            <a:ext cx="3452192" cy="1440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260648"/>
            <a:ext cx="4392488" cy="3294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212976"/>
            <a:ext cx="4608512" cy="3456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658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5097" y="1340768"/>
            <a:ext cx="4186808" cy="280831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Тема № 8 Раскрашивание красками «ежиков»</a:t>
            </a:r>
            <a:endParaRPr lang="ru-RU" sz="1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10260632" y="1461779"/>
            <a:ext cx="4038600" cy="189455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188640"/>
            <a:ext cx="4104456" cy="3078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01008"/>
            <a:ext cx="4104456" cy="3078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536404"/>
            <a:ext cx="4139952" cy="3104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336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1162</TotalTime>
  <Words>117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Batang</vt:lpstr>
      <vt:lpstr>Arial</vt:lpstr>
      <vt:lpstr>Calibri</vt:lpstr>
      <vt:lpstr>Century Gothic</vt:lpstr>
      <vt:lpstr>Wingdings 3</vt:lpstr>
      <vt:lpstr>Легкий дым</vt:lpstr>
      <vt:lpstr>Фотоотчет по кружковой работе в летний период в группе №1</vt:lpstr>
      <vt:lpstr>Презентация PowerPoint</vt:lpstr>
      <vt:lpstr>Тема №2 Раскрашивание красками «плюшек- завитушек». </vt:lpstr>
      <vt:lpstr>Презентация PowerPoint</vt:lpstr>
      <vt:lpstr>              </vt:lpstr>
      <vt:lpstr>Тема №5 «Гусеничка»</vt:lpstr>
      <vt:lpstr>Тема №6 Раскрашивание красками «гусеничек»</vt:lpstr>
      <vt:lpstr>Тема №7 «Ежики»</vt:lpstr>
      <vt:lpstr>Тема № 8 Раскрашивание красками «ежиков»</vt:lpstr>
      <vt:lpstr>Тема №9 «Совята»</vt:lpstr>
      <vt:lpstr>Презентация PowerPoint</vt:lpstr>
    </vt:vector>
  </TitlesOfParts>
  <Company>Dnsoft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B_PC</cp:lastModifiedBy>
  <cp:revision>106</cp:revision>
  <dcterms:created xsi:type="dcterms:W3CDTF">2009-02-14T03:15:20Z</dcterms:created>
  <dcterms:modified xsi:type="dcterms:W3CDTF">2018-02-04T01:45:50Z</dcterms:modified>
</cp:coreProperties>
</file>