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24FAD-8570-4B5B-BC06-97A2E5BECE0C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FECAB-C0A2-4ED5-8CB4-E82F85026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9;&#1090;&#1086;&#1092;&#1072;&#1082;&#1090;&#1086;&#1074;.&#1088;&#1092;/20-%D0%B8%D0%BD%D1%82%D0%B5%D1%80%D0%B5%D1%81%D0%BD%D1%8B%D1%85-%D1%84%D0%B0%D0%BA%D1%82%D0%BE%D0%B2-%D0%BE-%D1%85%D0%BE%D0%BC%D1%8F%D0%BA%D0%B0%D1%85/" TargetMode="External"/><Relationship Id="rId2" Type="http://schemas.openxmlformats.org/officeDocument/2006/relationships/hyperlink" Target="http://petstime.ru/article/zabavnye-i-interesnye-fakty-o-homyaka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miakam.ru/obshhie-svedeniya/interesnye-fakty-o-xomyaka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Хомяки.           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35769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Презентацию подготовил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 ученик 2-А класса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МБОУ СШ №16 г. Павлово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Сорокин Егор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Учитель: </a:t>
            </a:r>
            <a:r>
              <a:rPr lang="ru-RU" sz="1400" dirty="0" err="1" smtClean="0">
                <a:solidFill>
                  <a:schemeClr val="tx1"/>
                </a:solidFill>
              </a:rPr>
              <a:t>Бурчалова</a:t>
            </a:r>
            <a:r>
              <a:rPr lang="ru-RU" sz="1400" dirty="0" smtClean="0">
                <a:solidFill>
                  <a:schemeClr val="tx1"/>
                </a:solidFill>
              </a:rPr>
              <a:t> Э. В.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1714488"/>
            <a:ext cx="6215106" cy="466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8656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Какие бывают хомяки: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     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1571612"/>
            <a:ext cx="2592288" cy="2000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3240" y="1571613"/>
            <a:ext cx="2714644" cy="20002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0760" y="1571613"/>
            <a:ext cx="2786082" cy="20002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20" y="3643314"/>
            <a:ext cx="812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Джунгарский</a:t>
            </a:r>
            <a:r>
              <a:rPr lang="ru-RU" dirty="0" smtClean="0"/>
              <a:t> хомяк                        Сибирский хомяк                            Хомяк </a:t>
            </a:r>
            <a:r>
              <a:rPr lang="ru-RU" dirty="0" err="1" smtClean="0"/>
              <a:t>Кэмпбелла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4286256"/>
            <a:ext cx="2571767" cy="18573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4357694"/>
            <a:ext cx="2428892" cy="18573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3637" y="4357694"/>
            <a:ext cx="2500330" cy="18573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5720" y="6286520"/>
            <a:ext cx="814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Хомяк </a:t>
            </a:r>
            <a:r>
              <a:rPr lang="ru-RU" dirty="0" err="1" smtClean="0"/>
              <a:t>Роборовского</a:t>
            </a:r>
            <a:r>
              <a:rPr lang="ru-RU" dirty="0" smtClean="0"/>
              <a:t>                       Сирийский хомяк                                </a:t>
            </a:r>
            <a:r>
              <a:rPr lang="ru-RU" dirty="0" err="1" smtClean="0"/>
              <a:t>Даурский</a:t>
            </a:r>
            <a:r>
              <a:rPr lang="ru-RU" dirty="0" smtClean="0"/>
              <a:t> </a:t>
            </a:r>
            <a:r>
              <a:rPr lang="ru-RU" dirty="0" err="1" smtClean="0"/>
              <a:t>хомяк</a:t>
            </a:r>
            <a:endParaRPr lang="ru-RU" dirty="0"/>
          </a:p>
        </p:txBody>
      </p:sp>
      <p:pic>
        <p:nvPicPr>
          <p:cNvPr id="15" name="Рисунок 14" descr="smailiki-8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6644" y="-357214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29487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Интересные факты о хомяках: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Хомяки питаются орехами, семенами, ягодами, овощами, а так же мясом.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Хомяки хранят пищу в своих щеках.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Хомяки не различают цветов.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Хомяков легко обучить делать различные трюки, а так </a:t>
            </a:r>
            <a:r>
              <a:rPr lang="ru-RU" sz="2400" smtClean="0">
                <a:latin typeface="Arial" pitchFamily="34" charset="0"/>
                <a:cs typeface="Arial" pitchFamily="34" charset="0"/>
              </a:rPr>
              <a:t>же </a:t>
            </a:r>
            <a:r>
              <a:rPr lang="ru-RU" sz="2400" smtClean="0">
                <a:latin typeface="Arial" pitchFamily="34" charset="0"/>
                <a:cs typeface="Arial" pitchFamily="34" charset="0"/>
              </a:rPr>
              <a:t>откликаться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 кличку.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хомяк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2071678"/>
            <a:ext cx="2419185" cy="2071702"/>
          </a:xfrm>
        </p:spPr>
      </p:pic>
      <p:pic>
        <p:nvPicPr>
          <p:cNvPr id="6" name="Рисунок 5" descr="хомяк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1571612"/>
            <a:ext cx="2236525" cy="2690819"/>
          </a:xfrm>
          <a:prstGeom prst="rect">
            <a:avLst/>
          </a:prstGeom>
        </p:spPr>
      </p:pic>
      <p:pic>
        <p:nvPicPr>
          <p:cNvPr id="7" name="Рисунок 6" descr="хомяк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4500570"/>
            <a:ext cx="3214678" cy="2009174"/>
          </a:xfrm>
          <a:prstGeom prst="rect">
            <a:avLst/>
          </a:prstGeo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Интересные факты о хомяках: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Оказывается, хомячки умеют плавать! Они набирают воздух в свои щеки и используют их как поплавки.</a:t>
            </a:r>
          </a:p>
          <a:p>
            <a:r>
              <a:rPr lang="ru-RU" sz="2400" dirty="0" smtClean="0"/>
              <a:t>Некоторые виды хомяков надувают щеки при опасности, чтобы казаться больше.</a:t>
            </a:r>
          </a:p>
          <a:p>
            <a:endParaRPr lang="ru-RU" dirty="0"/>
          </a:p>
        </p:txBody>
      </p:sp>
      <p:pic>
        <p:nvPicPr>
          <p:cNvPr id="5" name="Содержимое 4" descr="хомяк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928802"/>
            <a:ext cx="3424262" cy="1926148"/>
          </a:xfrm>
        </p:spPr>
      </p:pic>
      <p:pic>
        <p:nvPicPr>
          <p:cNvPr id="6" name="Рисунок 5" descr="хомяк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071943"/>
            <a:ext cx="3429024" cy="2000264"/>
          </a:xfrm>
          <a:prstGeom prst="rect">
            <a:avLst/>
          </a:prstGeom>
        </p:spPr>
      </p:pic>
      <p:pic>
        <p:nvPicPr>
          <p:cNvPr id="7" name="Рисунок 6" descr="giggl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4786322"/>
            <a:ext cx="1714500" cy="17145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8077200" cy="1673352"/>
          </a:xfrm>
        </p:spPr>
        <p:txBody>
          <a:bodyPr/>
          <a:lstStyle/>
          <a:p>
            <a:r>
              <a:rPr lang="ru-RU" dirty="0" smtClean="0"/>
              <a:t>Спасибо за внимание!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429000"/>
            <a:ext cx="2190750" cy="2314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http://petstime.ru/article/zabavnye-i-interesnye-fakty-o-homyakah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http://xn--80aexocohdp.xn--p1ai/20-%D0%B8%D0%BD%D1%82%D0%B5%D1%80%D0%B5%D1%81%D0%BD%D1%8B%D1%85-%D1%84%D0%B0%D0%BA%D1%82%D0%BE%D0%B2-%D0%BE-%D1%85%D0%BE%D0%BC%D1%8F%D0%BA%D0%B0%D1%85/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http://homiakam.ru/obshhie-svedeniya/interesnye-fakty-o-xomyakax.html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150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Хомяки.           </vt:lpstr>
      <vt:lpstr>Какие бывают хомяки:</vt:lpstr>
      <vt:lpstr>Интересные факты о хомяках:</vt:lpstr>
      <vt:lpstr>Интересные факты о хомяках:</vt:lpstr>
      <vt:lpstr>Спасибо за внимание! 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Хомячки</dc:title>
  <dc:creator>Владимир</dc:creator>
  <cp:lastModifiedBy>User</cp:lastModifiedBy>
  <cp:revision>27</cp:revision>
  <dcterms:created xsi:type="dcterms:W3CDTF">2013-10-27T15:31:29Z</dcterms:created>
  <dcterms:modified xsi:type="dcterms:W3CDTF">2017-12-05T17:03:25Z</dcterms:modified>
</cp:coreProperties>
</file>