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6" r:id="rId3"/>
    <p:sldId id="257" r:id="rId4"/>
    <p:sldId id="266" r:id="rId5"/>
    <p:sldId id="267" r:id="rId6"/>
    <p:sldId id="264" r:id="rId7"/>
    <p:sldId id="258" r:id="rId8"/>
    <p:sldId id="259" r:id="rId9"/>
    <p:sldId id="260" r:id="rId10"/>
    <p:sldId id="261" r:id="rId11"/>
    <p:sldId id="265" r:id="rId12"/>
    <p:sldId id="268" r:id="rId13"/>
    <p:sldId id="269" r:id="rId14"/>
    <p:sldId id="270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338750-B218-4B41-B324-8A069224BF88}" type="doc">
      <dgm:prSet loTypeId="urn:microsoft.com/office/officeart/2005/8/layout/orgChart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AA99874-A383-4C76-AEBC-D7890857FFF6}">
      <dgm:prSet phldrT="[Текст]" custT="1"/>
      <dgm:spPr/>
      <dgm:t>
        <a:bodyPr/>
        <a:lstStyle/>
        <a:p>
          <a:endParaRPr lang="ru-RU" sz="2400" dirty="0" smtClean="0"/>
        </a:p>
        <a:p>
          <a:r>
            <a:rPr lang="ru-RU" sz="3800" dirty="0" smtClean="0">
              <a:latin typeface="Times New Roman" pitchFamily="18" charset="0"/>
              <a:cs typeface="Times New Roman" pitchFamily="18" charset="0"/>
            </a:rPr>
            <a:t>Войны и походы</a:t>
          </a:r>
          <a:br>
            <a:rPr lang="ru-RU" sz="3800" dirty="0" smtClean="0">
              <a:latin typeface="Times New Roman" pitchFamily="18" charset="0"/>
              <a:cs typeface="Times New Roman" pitchFamily="18" charset="0"/>
            </a:rPr>
          </a:br>
          <a:r>
            <a:rPr lang="ru-RU" sz="3800" dirty="0" smtClean="0">
              <a:latin typeface="Times New Roman" pitchFamily="18" charset="0"/>
              <a:cs typeface="Times New Roman" pitchFamily="18" charset="0"/>
            </a:rPr>
            <a:t>Карла </a:t>
          </a:r>
        </a:p>
        <a:p>
          <a:endParaRPr lang="ru-RU" sz="2000" dirty="0"/>
        </a:p>
      </dgm:t>
    </dgm:pt>
    <dgm:pt modelId="{2202BBF9-96A3-40B3-B01F-07250AC9F515}" type="parTrans" cxnId="{F0B1639E-9A5F-460B-8117-4CF5538E8D0F}">
      <dgm:prSet/>
      <dgm:spPr/>
      <dgm:t>
        <a:bodyPr/>
        <a:lstStyle/>
        <a:p>
          <a:endParaRPr lang="ru-RU"/>
        </a:p>
      </dgm:t>
    </dgm:pt>
    <dgm:pt modelId="{A2A335C4-FCA1-4C17-AAB0-326262CE3C70}" type="sibTrans" cxnId="{F0B1639E-9A5F-460B-8117-4CF5538E8D0F}">
      <dgm:prSet/>
      <dgm:spPr/>
      <dgm:t>
        <a:bodyPr/>
        <a:lstStyle/>
        <a:p>
          <a:endParaRPr lang="ru-RU"/>
        </a:p>
      </dgm:t>
    </dgm:pt>
    <dgm:pt modelId="{61B2E54E-0E09-4378-98E6-3A819C055F2B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Саксы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B9D13BE-D379-46CB-89F7-D13EC335BCB2}" type="parTrans" cxnId="{40F0930F-3934-44C7-A137-8F31D7842447}">
      <dgm:prSet/>
      <dgm:spPr/>
      <dgm:t>
        <a:bodyPr/>
        <a:lstStyle/>
        <a:p>
          <a:endParaRPr lang="ru-RU"/>
        </a:p>
      </dgm:t>
    </dgm:pt>
    <dgm:pt modelId="{BD31B612-A680-4BCF-A169-0310F7A74207}" type="sibTrans" cxnId="{40F0930F-3934-44C7-A137-8F31D7842447}">
      <dgm:prSet/>
      <dgm:spPr/>
      <dgm:t>
        <a:bodyPr/>
        <a:lstStyle/>
        <a:p>
          <a:endParaRPr lang="ru-RU"/>
        </a:p>
      </dgm:t>
    </dgm:pt>
    <dgm:pt modelId="{A9162FDB-4E72-4FCF-81F1-723ABCEC615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Испания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EA7CF10-E878-4E67-9D61-2F56FF60062F}" type="parTrans" cxnId="{1E0C203A-C973-4DA4-9626-06703820A159}">
      <dgm:prSet/>
      <dgm:spPr/>
      <dgm:t>
        <a:bodyPr/>
        <a:lstStyle/>
        <a:p>
          <a:endParaRPr lang="ru-RU"/>
        </a:p>
      </dgm:t>
    </dgm:pt>
    <dgm:pt modelId="{7BCAB39B-AEE9-4B2E-A104-3778FC90EFAB}" type="sibTrans" cxnId="{1E0C203A-C973-4DA4-9626-06703820A159}">
      <dgm:prSet/>
      <dgm:spPr/>
      <dgm:t>
        <a:bodyPr/>
        <a:lstStyle/>
        <a:p>
          <a:endParaRPr lang="ru-RU"/>
        </a:p>
      </dgm:t>
    </dgm:pt>
    <dgm:pt modelId="{94DADAC7-A280-40AF-838E-61BBB76E97A4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Италия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5EB49DF-A81D-460F-A8B5-836D50177B61}" type="parTrans" cxnId="{E2D47471-F17A-41A9-98FF-14613CB4C17A}">
      <dgm:prSet/>
      <dgm:spPr/>
      <dgm:t>
        <a:bodyPr/>
        <a:lstStyle/>
        <a:p>
          <a:endParaRPr lang="ru-RU"/>
        </a:p>
      </dgm:t>
    </dgm:pt>
    <dgm:pt modelId="{3BF006E4-7B14-4258-AEBF-CB7B2FD052D2}" type="sibTrans" cxnId="{E2D47471-F17A-41A9-98FF-14613CB4C17A}">
      <dgm:prSet/>
      <dgm:spPr/>
      <dgm:t>
        <a:bodyPr/>
        <a:lstStyle/>
        <a:p>
          <a:endParaRPr lang="ru-RU"/>
        </a:p>
      </dgm:t>
    </dgm:pt>
    <dgm:pt modelId="{DC97D614-01B8-4FE9-B982-84A6780152EB}" type="pres">
      <dgm:prSet presAssocID="{88338750-B218-4B41-B324-8A069224BF8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8C6A917-C220-4EFA-8A81-412B662AA183}" type="pres">
      <dgm:prSet presAssocID="{5AA99874-A383-4C76-AEBC-D7890857FFF6}" presName="hierRoot1" presStyleCnt="0">
        <dgm:presLayoutVars>
          <dgm:hierBranch val="init"/>
        </dgm:presLayoutVars>
      </dgm:prSet>
      <dgm:spPr/>
    </dgm:pt>
    <dgm:pt modelId="{B1B4F8FC-47ED-4962-B436-1C85D02D91A1}" type="pres">
      <dgm:prSet presAssocID="{5AA99874-A383-4C76-AEBC-D7890857FFF6}" presName="rootComposite1" presStyleCnt="0"/>
      <dgm:spPr/>
    </dgm:pt>
    <dgm:pt modelId="{05094C73-9018-4368-9588-B0FAA6000662}" type="pres">
      <dgm:prSet presAssocID="{5AA99874-A383-4C76-AEBC-D7890857FFF6}" presName="rootText1" presStyleLbl="node0" presStyleIdx="0" presStyleCnt="1" custScaleX="282825" custScaleY="1096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A8202F-BC67-41B1-868C-5CFBD34636DD}" type="pres">
      <dgm:prSet presAssocID="{5AA99874-A383-4C76-AEBC-D7890857FFF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A0D8786-78CE-4BDE-8B71-615B8CB90B65}" type="pres">
      <dgm:prSet presAssocID="{5AA99874-A383-4C76-AEBC-D7890857FFF6}" presName="hierChild2" presStyleCnt="0"/>
      <dgm:spPr/>
    </dgm:pt>
    <dgm:pt modelId="{C352FA0D-5429-4E97-97D1-70B6CF1181F3}" type="pres">
      <dgm:prSet presAssocID="{DB9D13BE-D379-46CB-89F7-D13EC335BCB2}" presName="Name37" presStyleLbl="parChTrans1D2" presStyleIdx="0" presStyleCnt="3"/>
      <dgm:spPr/>
      <dgm:t>
        <a:bodyPr/>
        <a:lstStyle/>
        <a:p>
          <a:endParaRPr lang="ru-RU"/>
        </a:p>
      </dgm:t>
    </dgm:pt>
    <dgm:pt modelId="{2948677B-BDEF-4CE4-8C2B-4B9156EA7B3E}" type="pres">
      <dgm:prSet presAssocID="{61B2E54E-0E09-4378-98E6-3A819C055F2B}" presName="hierRoot2" presStyleCnt="0">
        <dgm:presLayoutVars>
          <dgm:hierBranch val="init"/>
        </dgm:presLayoutVars>
      </dgm:prSet>
      <dgm:spPr/>
    </dgm:pt>
    <dgm:pt modelId="{3503BD1C-7B82-45C7-870A-828FBDAC1A35}" type="pres">
      <dgm:prSet presAssocID="{61B2E54E-0E09-4378-98E6-3A819C055F2B}" presName="rootComposite" presStyleCnt="0"/>
      <dgm:spPr/>
    </dgm:pt>
    <dgm:pt modelId="{1BC08D8C-525B-414F-B125-B85199D01443}" type="pres">
      <dgm:prSet presAssocID="{61B2E54E-0E09-4378-98E6-3A819C055F2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B6534C-C8A4-43E6-82B7-019B980E5C5F}" type="pres">
      <dgm:prSet presAssocID="{61B2E54E-0E09-4378-98E6-3A819C055F2B}" presName="rootConnector" presStyleLbl="node2" presStyleIdx="0" presStyleCnt="3"/>
      <dgm:spPr/>
      <dgm:t>
        <a:bodyPr/>
        <a:lstStyle/>
        <a:p>
          <a:endParaRPr lang="ru-RU"/>
        </a:p>
      </dgm:t>
    </dgm:pt>
    <dgm:pt modelId="{3990A427-40C6-4A6D-9301-DD6B630635B7}" type="pres">
      <dgm:prSet presAssocID="{61B2E54E-0E09-4378-98E6-3A819C055F2B}" presName="hierChild4" presStyleCnt="0"/>
      <dgm:spPr/>
    </dgm:pt>
    <dgm:pt modelId="{41C889BD-21DD-41E5-8F96-C752D559D0CF}" type="pres">
      <dgm:prSet presAssocID="{61B2E54E-0E09-4378-98E6-3A819C055F2B}" presName="hierChild5" presStyleCnt="0"/>
      <dgm:spPr/>
    </dgm:pt>
    <dgm:pt modelId="{F04590DC-3186-4531-9EE8-FB2DB758486B}" type="pres">
      <dgm:prSet presAssocID="{AEA7CF10-E878-4E67-9D61-2F56FF60062F}" presName="Name37" presStyleLbl="parChTrans1D2" presStyleIdx="1" presStyleCnt="3"/>
      <dgm:spPr/>
      <dgm:t>
        <a:bodyPr/>
        <a:lstStyle/>
        <a:p>
          <a:endParaRPr lang="ru-RU"/>
        </a:p>
      </dgm:t>
    </dgm:pt>
    <dgm:pt modelId="{FF3F8A1C-ADF8-4237-8C33-31772F0AFCE3}" type="pres">
      <dgm:prSet presAssocID="{A9162FDB-4E72-4FCF-81F1-723ABCEC6159}" presName="hierRoot2" presStyleCnt="0">
        <dgm:presLayoutVars>
          <dgm:hierBranch val="init"/>
        </dgm:presLayoutVars>
      </dgm:prSet>
      <dgm:spPr/>
    </dgm:pt>
    <dgm:pt modelId="{40003F7D-9011-423D-9F90-1A7F1C11EAFC}" type="pres">
      <dgm:prSet presAssocID="{A9162FDB-4E72-4FCF-81F1-723ABCEC6159}" presName="rootComposite" presStyleCnt="0"/>
      <dgm:spPr/>
    </dgm:pt>
    <dgm:pt modelId="{A318CFFD-3E2E-45DF-BB26-8031DB44B291}" type="pres">
      <dgm:prSet presAssocID="{A9162FDB-4E72-4FCF-81F1-723ABCEC615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8D1A6F-9ADE-4669-8A6B-81C851476C64}" type="pres">
      <dgm:prSet presAssocID="{A9162FDB-4E72-4FCF-81F1-723ABCEC6159}" presName="rootConnector" presStyleLbl="node2" presStyleIdx="1" presStyleCnt="3"/>
      <dgm:spPr/>
      <dgm:t>
        <a:bodyPr/>
        <a:lstStyle/>
        <a:p>
          <a:endParaRPr lang="ru-RU"/>
        </a:p>
      </dgm:t>
    </dgm:pt>
    <dgm:pt modelId="{B60F2AD3-45A1-42CC-BFA2-DF023120936A}" type="pres">
      <dgm:prSet presAssocID="{A9162FDB-4E72-4FCF-81F1-723ABCEC6159}" presName="hierChild4" presStyleCnt="0"/>
      <dgm:spPr/>
    </dgm:pt>
    <dgm:pt modelId="{6B5F1A1B-8C7C-44BD-AA54-AF8EF343C80D}" type="pres">
      <dgm:prSet presAssocID="{A9162FDB-4E72-4FCF-81F1-723ABCEC6159}" presName="hierChild5" presStyleCnt="0"/>
      <dgm:spPr/>
    </dgm:pt>
    <dgm:pt modelId="{5F548AFF-F421-4DC9-98DB-E0E2C64C255E}" type="pres">
      <dgm:prSet presAssocID="{E5EB49DF-A81D-460F-A8B5-836D50177B61}" presName="Name37" presStyleLbl="parChTrans1D2" presStyleIdx="2" presStyleCnt="3"/>
      <dgm:spPr/>
      <dgm:t>
        <a:bodyPr/>
        <a:lstStyle/>
        <a:p>
          <a:endParaRPr lang="ru-RU"/>
        </a:p>
      </dgm:t>
    </dgm:pt>
    <dgm:pt modelId="{A5661AD2-A459-4D80-AB78-ED024001C435}" type="pres">
      <dgm:prSet presAssocID="{94DADAC7-A280-40AF-838E-61BBB76E97A4}" presName="hierRoot2" presStyleCnt="0">
        <dgm:presLayoutVars>
          <dgm:hierBranch val="init"/>
        </dgm:presLayoutVars>
      </dgm:prSet>
      <dgm:spPr/>
    </dgm:pt>
    <dgm:pt modelId="{757ECFB5-10C3-4542-9601-62BB99A24A3B}" type="pres">
      <dgm:prSet presAssocID="{94DADAC7-A280-40AF-838E-61BBB76E97A4}" presName="rootComposite" presStyleCnt="0"/>
      <dgm:spPr/>
    </dgm:pt>
    <dgm:pt modelId="{BBD7D101-341D-4D8A-8DBE-62535D61B9B2}" type="pres">
      <dgm:prSet presAssocID="{94DADAC7-A280-40AF-838E-61BBB76E97A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DACC33B-1173-439E-AA2A-73456356EAF9}" type="pres">
      <dgm:prSet presAssocID="{94DADAC7-A280-40AF-838E-61BBB76E97A4}" presName="rootConnector" presStyleLbl="node2" presStyleIdx="2" presStyleCnt="3"/>
      <dgm:spPr/>
      <dgm:t>
        <a:bodyPr/>
        <a:lstStyle/>
        <a:p>
          <a:endParaRPr lang="ru-RU"/>
        </a:p>
      </dgm:t>
    </dgm:pt>
    <dgm:pt modelId="{B72B3B97-E1E0-45AE-AC66-A1ABC384922D}" type="pres">
      <dgm:prSet presAssocID="{94DADAC7-A280-40AF-838E-61BBB76E97A4}" presName="hierChild4" presStyleCnt="0"/>
      <dgm:spPr/>
    </dgm:pt>
    <dgm:pt modelId="{05876F84-4B45-43D0-9CBD-F74EDE5E5143}" type="pres">
      <dgm:prSet presAssocID="{94DADAC7-A280-40AF-838E-61BBB76E97A4}" presName="hierChild5" presStyleCnt="0"/>
      <dgm:spPr/>
    </dgm:pt>
    <dgm:pt modelId="{FD79194C-7136-4FF0-8BE4-197354127C33}" type="pres">
      <dgm:prSet presAssocID="{5AA99874-A383-4C76-AEBC-D7890857FFF6}" presName="hierChild3" presStyleCnt="0"/>
      <dgm:spPr/>
    </dgm:pt>
  </dgm:ptLst>
  <dgm:cxnLst>
    <dgm:cxn modelId="{E2D47471-F17A-41A9-98FF-14613CB4C17A}" srcId="{5AA99874-A383-4C76-AEBC-D7890857FFF6}" destId="{94DADAC7-A280-40AF-838E-61BBB76E97A4}" srcOrd="2" destOrd="0" parTransId="{E5EB49DF-A81D-460F-A8B5-836D50177B61}" sibTransId="{3BF006E4-7B14-4258-AEBF-CB7B2FD052D2}"/>
    <dgm:cxn modelId="{DBC09222-C281-4919-80D4-5F0CE3456FC9}" type="presOf" srcId="{A9162FDB-4E72-4FCF-81F1-723ABCEC6159}" destId="{6D8D1A6F-9ADE-4669-8A6B-81C851476C64}" srcOrd="1" destOrd="0" presId="urn:microsoft.com/office/officeart/2005/8/layout/orgChart1"/>
    <dgm:cxn modelId="{F0B1639E-9A5F-460B-8117-4CF5538E8D0F}" srcId="{88338750-B218-4B41-B324-8A069224BF88}" destId="{5AA99874-A383-4C76-AEBC-D7890857FFF6}" srcOrd="0" destOrd="0" parTransId="{2202BBF9-96A3-40B3-B01F-07250AC9F515}" sibTransId="{A2A335C4-FCA1-4C17-AAB0-326262CE3C70}"/>
    <dgm:cxn modelId="{295BEEB7-F02C-436F-A9B7-BFFBA5A8768D}" type="presOf" srcId="{88338750-B218-4B41-B324-8A069224BF88}" destId="{DC97D614-01B8-4FE9-B982-84A6780152EB}" srcOrd="0" destOrd="0" presId="urn:microsoft.com/office/officeart/2005/8/layout/orgChart1"/>
    <dgm:cxn modelId="{721F48BF-2821-4EDB-A507-007808748597}" type="presOf" srcId="{AEA7CF10-E878-4E67-9D61-2F56FF60062F}" destId="{F04590DC-3186-4531-9EE8-FB2DB758486B}" srcOrd="0" destOrd="0" presId="urn:microsoft.com/office/officeart/2005/8/layout/orgChart1"/>
    <dgm:cxn modelId="{C36DAE44-396A-4B43-BD72-8E20F88F3294}" type="presOf" srcId="{A9162FDB-4E72-4FCF-81F1-723ABCEC6159}" destId="{A318CFFD-3E2E-45DF-BB26-8031DB44B291}" srcOrd="0" destOrd="0" presId="urn:microsoft.com/office/officeart/2005/8/layout/orgChart1"/>
    <dgm:cxn modelId="{E9084D84-FB18-4A5D-9272-7770CF1DDBDB}" type="presOf" srcId="{E5EB49DF-A81D-460F-A8B5-836D50177B61}" destId="{5F548AFF-F421-4DC9-98DB-E0E2C64C255E}" srcOrd="0" destOrd="0" presId="urn:microsoft.com/office/officeart/2005/8/layout/orgChart1"/>
    <dgm:cxn modelId="{5211CBCA-9EF1-4513-AB97-31D81C5815DB}" type="presOf" srcId="{94DADAC7-A280-40AF-838E-61BBB76E97A4}" destId="{BBD7D101-341D-4D8A-8DBE-62535D61B9B2}" srcOrd="0" destOrd="0" presId="urn:microsoft.com/office/officeart/2005/8/layout/orgChart1"/>
    <dgm:cxn modelId="{3F1A68E3-2EE6-4872-B6B9-A403F3F9CAB8}" type="presOf" srcId="{5AA99874-A383-4C76-AEBC-D7890857FFF6}" destId="{83A8202F-BC67-41B1-868C-5CFBD34636DD}" srcOrd="1" destOrd="0" presId="urn:microsoft.com/office/officeart/2005/8/layout/orgChart1"/>
    <dgm:cxn modelId="{1A2A91C7-18C0-4E6A-932A-6B6992E20B96}" type="presOf" srcId="{DB9D13BE-D379-46CB-89F7-D13EC335BCB2}" destId="{C352FA0D-5429-4E97-97D1-70B6CF1181F3}" srcOrd="0" destOrd="0" presId="urn:microsoft.com/office/officeart/2005/8/layout/orgChart1"/>
    <dgm:cxn modelId="{851DC1C2-5054-49ED-9BEB-DD8BEBDFBD93}" type="presOf" srcId="{61B2E54E-0E09-4378-98E6-3A819C055F2B}" destId="{54B6534C-C8A4-43E6-82B7-019B980E5C5F}" srcOrd="1" destOrd="0" presId="urn:microsoft.com/office/officeart/2005/8/layout/orgChart1"/>
    <dgm:cxn modelId="{5992FE6A-F015-4A35-9004-5DF560ED6097}" type="presOf" srcId="{94DADAC7-A280-40AF-838E-61BBB76E97A4}" destId="{ADACC33B-1173-439E-AA2A-73456356EAF9}" srcOrd="1" destOrd="0" presId="urn:microsoft.com/office/officeart/2005/8/layout/orgChart1"/>
    <dgm:cxn modelId="{14DE3474-AA97-4910-94DB-053DE50C912D}" type="presOf" srcId="{61B2E54E-0E09-4378-98E6-3A819C055F2B}" destId="{1BC08D8C-525B-414F-B125-B85199D01443}" srcOrd="0" destOrd="0" presId="urn:microsoft.com/office/officeart/2005/8/layout/orgChart1"/>
    <dgm:cxn modelId="{B4B6938D-A820-4D63-BA50-09347285B672}" type="presOf" srcId="{5AA99874-A383-4C76-AEBC-D7890857FFF6}" destId="{05094C73-9018-4368-9588-B0FAA6000662}" srcOrd="0" destOrd="0" presId="urn:microsoft.com/office/officeart/2005/8/layout/orgChart1"/>
    <dgm:cxn modelId="{40F0930F-3934-44C7-A137-8F31D7842447}" srcId="{5AA99874-A383-4C76-AEBC-D7890857FFF6}" destId="{61B2E54E-0E09-4378-98E6-3A819C055F2B}" srcOrd="0" destOrd="0" parTransId="{DB9D13BE-D379-46CB-89F7-D13EC335BCB2}" sibTransId="{BD31B612-A680-4BCF-A169-0310F7A74207}"/>
    <dgm:cxn modelId="{1E0C203A-C973-4DA4-9626-06703820A159}" srcId="{5AA99874-A383-4C76-AEBC-D7890857FFF6}" destId="{A9162FDB-4E72-4FCF-81F1-723ABCEC6159}" srcOrd="1" destOrd="0" parTransId="{AEA7CF10-E878-4E67-9D61-2F56FF60062F}" sibTransId="{7BCAB39B-AEE9-4B2E-A104-3778FC90EFAB}"/>
    <dgm:cxn modelId="{2F182BE7-8F20-485D-8BA1-031485144CFA}" type="presParOf" srcId="{DC97D614-01B8-4FE9-B982-84A6780152EB}" destId="{E8C6A917-C220-4EFA-8A81-412B662AA183}" srcOrd="0" destOrd="0" presId="urn:microsoft.com/office/officeart/2005/8/layout/orgChart1"/>
    <dgm:cxn modelId="{B6654CB2-84FC-4855-8036-85A030EBF94F}" type="presParOf" srcId="{E8C6A917-C220-4EFA-8A81-412B662AA183}" destId="{B1B4F8FC-47ED-4962-B436-1C85D02D91A1}" srcOrd="0" destOrd="0" presId="urn:microsoft.com/office/officeart/2005/8/layout/orgChart1"/>
    <dgm:cxn modelId="{152872A9-9533-4048-9BF9-5F9608614199}" type="presParOf" srcId="{B1B4F8FC-47ED-4962-B436-1C85D02D91A1}" destId="{05094C73-9018-4368-9588-B0FAA6000662}" srcOrd="0" destOrd="0" presId="urn:microsoft.com/office/officeart/2005/8/layout/orgChart1"/>
    <dgm:cxn modelId="{7EFDA9B7-8C43-4600-A4ED-147915DC7D82}" type="presParOf" srcId="{B1B4F8FC-47ED-4962-B436-1C85D02D91A1}" destId="{83A8202F-BC67-41B1-868C-5CFBD34636DD}" srcOrd="1" destOrd="0" presId="urn:microsoft.com/office/officeart/2005/8/layout/orgChart1"/>
    <dgm:cxn modelId="{62DB39CA-C7AD-4AB8-A3EE-047FAD86CF1D}" type="presParOf" srcId="{E8C6A917-C220-4EFA-8A81-412B662AA183}" destId="{7A0D8786-78CE-4BDE-8B71-615B8CB90B65}" srcOrd="1" destOrd="0" presId="urn:microsoft.com/office/officeart/2005/8/layout/orgChart1"/>
    <dgm:cxn modelId="{29ED07C1-56B0-4598-A2AD-4A4EA80AEEE4}" type="presParOf" srcId="{7A0D8786-78CE-4BDE-8B71-615B8CB90B65}" destId="{C352FA0D-5429-4E97-97D1-70B6CF1181F3}" srcOrd="0" destOrd="0" presId="urn:microsoft.com/office/officeart/2005/8/layout/orgChart1"/>
    <dgm:cxn modelId="{1B403CD7-0BD4-4BC8-840F-793FE0C3FF8B}" type="presParOf" srcId="{7A0D8786-78CE-4BDE-8B71-615B8CB90B65}" destId="{2948677B-BDEF-4CE4-8C2B-4B9156EA7B3E}" srcOrd="1" destOrd="0" presId="urn:microsoft.com/office/officeart/2005/8/layout/orgChart1"/>
    <dgm:cxn modelId="{5E0ED14F-E1FE-4530-B319-D6EC95F391BC}" type="presParOf" srcId="{2948677B-BDEF-4CE4-8C2B-4B9156EA7B3E}" destId="{3503BD1C-7B82-45C7-870A-828FBDAC1A35}" srcOrd="0" destOrd="0" presId="urn:microsoft.com/office/officeart/2005/8/layout/orgChart1"/>
    <dgm:cxn modelId="{47DEB0EE-B7FF-4FF9-BD31-8CB4C38895C7}" type="presParOf" srcId="{3503BD1C-7B82-45C7-870A-828FBDAC1A35}" destId="{1BC08D8C-525B-414F-B125-B85199D01443}" srcOrd="0" destOrd="0" presId="urn:microsoft.com/office/officeart/2005/8/layout/orgChart1"/>
    <dgm:cxn modelId="{44DDB9D8-96F8-40A6-B2A3-D17B4385817C}" type="presParOf" srcId="{3503BD1C-7B82-45C7-870A-828FBDAC1A35}" destId="{54B6534C-C8A4-43E6-82B7-019B980E5C5F}" srcOrd="1" destOrd="0" presId="urn:microsoft.com/office/officeart/2005/8/layout/orgChart1"/>
    <dgm:cxn modelId="{0B110728-95DA-4796-9ABC-6BA5F463A1C5}" type="presParOf" srcId="{2948677B-BDEF-4CE4-8C2B-4B9156EA7B3E}" destId="{3990A427-40C6-4A6D-9301-DD6B630635B7}" srcOrd="1" destOrd="0" presId="urn:microsoft.com/office/officeart/2005/8/layout/orgChart1"/>
    <dgm:cxn modelId="{D380FE83-DB82-4136-9BFB-44E4C6A7700A}" type="presParOf" srcId="{2948677B-BDEF-4CE4-8C2B-4B9156EA7B3E}" destId="{41C889BD-21DD-41E5-8F96-C752D559D0CF}" srcOrd="2" destOrd="0" presId="urn:microsoft.com/office/officeart/2005/8/layout/orgChart1"/>
    <dgm:cxn modelId="{690C6929-7465-4CE1-A0DA-085CE910DD65}" type="presParOf" srcId="{7A0D8786-78CE-4BDE-8B71-615B8CB90B65}" destId="{F04590DC-3186-4531-9EE8-FB2DB758486B}" srcOrd="2" destOrd="0" presId="urn:microsoft.com/office/officeart/2005/8/layout/orgChart1"/>
    <dgm:cxn modelId="{4CDE1C3F-51D6-4C25-813E-02DBAB7317E0}" type="presParOf" srcId="{7A0D8786-78CE-4BDE-8B71-615B8CB90B65}" destId="{FF3F8A1C-ADF8-4237-8C33-31772F0AFCE3}" srcOrd="3" destOrd="0" presId="urn:microsoft.com/office/officeart/2005/8/layout/orgChart1"/>
    <dgm:cxn modelId="{68B2A577-9A3D-4233-8064-7D7BBB7BF14C}" type="presParOf" srcId="{FF3F8A1C-ADF8-4237-8C33-31772F0AFCE3}" destId="{40003F7D-9011-423D-9F90-1A7F1C11EAFC}" srcOrd="0" destOrd="0" presId="urn:microsoft.com/office/officeart/2005/8/layout/orgChart1"/>
    <dgm:cxn modelId="{4512EB85-501E-4E1B-A1E4-F938A5502D6F}" type="presParOf" srcId="{40003F7D-9011-423D-9F90-1A7F1C11EAFC}" destId="{A318CFFD-3E2E-45DF-BB26-8031DB44B291}" srcOrd="0" destOrd="0" presId="urn:microsoft.com/office/officeart/2005/8/layout/orgChart1"/>
    <dgm:cxn modelId="{28C08BEC-F887-4291-ADD6-617EBF8AE9DF}" type="presParOf" srcId="{40003F7D-9011-423D-9F90-1A7F1C11EAFC}" destId="{6D8D1A6F-9ADE-4669-8A6B-81C851476C64}" srcOrd="1" destOrd="0" presId="urn:microsoft.com/office/officeart/2005/8/layout/orgChart1"/>
    <dgm:cxn modelId="{EEAF77E8-3B3E-4217-A65F-8CC97387E142}" type="presParOf" srcId="{FF3F8A1C-ADF8-4237-8C33-31772F0AFCE3}" destId="{B60F2AD3-45A1-42CC-BFA2-DF023120936A}" srcOrd="1" destOrd="0" presId="urn:microsoft.com/office/officeart/2005/8/layout/orgChart1"/>
    <dgm:cxn modelId="{FA312E89-1833-49D1-8B10-0F0DFD0ABCD5}" type="presParOf" srcId="{FF3F8A1C-ADF8-4237-8C33-31772F0AFCE3}" destId="{6B5F1A1B-8C7C-44BD-AA54-AF8EF343C80D}" srcOrd="2" destOrd="0" presId="urn:microsoft.com/office/officeart/2005/8/layout/orgChart1"/>
    <dgm:cxn modelId="{E81850C1-13B8-46CB-B397-0AB66F0F6C85}" type="presParOf" srcId="{7A0D8786-78CE-4BDE-8B71-615B8CB90B65}" destId="{5F548AFF-F421-4DC9-98DB-E0E2C64C255E}" srcOrd="4" destOrd="0" presId="urn:microsoft.com/office/officeart/2005/8/layout/orgChart1"/>
    <dgm:cxn modelId="{8A9AD4F0-6102-4466-B72F-E4BFA5B829F0}" type="presParOf" srcId="{7A0D8786-78CE-4BDE-8B71-615B8CB90B65}" destId="{A5661AD2-A459-4D80-AB78-ED024001C435}" srcOrd="5" destOrd="0" presId="urn:microsoft.com/office/officeart/2005/8/layout/orgChart1"/>
    <dgm:cxn modelId="{E3EAB0E7-DC6C-4F7A-8F1E-CFF0689269B7}" type="presParOf" srcId="{A5661AD2-A459-4D80-AB78-ED024001C435}" destId="{757ECFB5-10C3-4542-9601-62BB99A24A3B}" srcOrd="0" destOrd="0" presId="urn:microsoft.com/office/officeart/2005/8/layout/orgChart1"/>
    <dgm:cxn modelId="{6F313629-A110-40B6-9F66-E5EFF4F69669}" type="presParOf" srcId="{757ECFB5-10C3-4542-9601-62BB99A24A3B}" destId="{BBD7D101-341D-4D8A-8DBE-62535D61B9B2}" srcOrd="0" destOrd="0" presId="urn:microsoft.com/office/officeart/2005/8/layout/orgChart1"/>
    <dgm:cxn modelId="{9562A9D0-E877-4C52-AAEB-DEF7A0B8E3A7}" type="presParOf" srcId="{757ECFB5-10C3-4542-9601-62BB99A24A3B}" destId="{ADACC33B-1173-439E-AA2A-73456356EAF9}" srcOrd="1" destOrd="0" presId="urn:microsoft.com/office/officeart/2005/8/layout/orgChart1"/>
    <dgm:cxn modelId="{1EDBE947-8B90-4D90-87BE-70AEDA3C95F5}" type="presParOf" srcId="{A5661AD2-A459-4D80-AB78-ED024001C435}" destId="{B72B3B97-E1E0-45AE-AC66-A1ABC384922D}" srcOrd="1" destOrd="0" presId="urn:microsoft.com/office/officeart/2005/8/layout/orgChart1"/>
    <dgm:cxn modelId="{25BA90E1-8ABC-490D-A0DD-EAB9A93CEE0D}" type="presParOf" srcId="{A5661AD2-A459-4D80-AB78-ED024001C435}" destId="{05876F84-4B45-43D0-9CBD-F74EDE5E5143}" srcOrd="2" destOrd="0" presId="urn:microsoft.com/office/officeart/2005/8/layout/orgChart1"/>
    <dgm:cxn modelId="{3CA5DDBE-5C27-4588-BD5B-21A0DD886BAC}" type="presParOf" srcId="{E8C6A917-C220-4EFA-8A81-412B662AA183}" destId="{FD79194C-7136-4FF0-8BE4-197354127C3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050DAA-5ED8-4318-A73B-54AC3FC22F38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A347AAD-A508-42A9-977D-D478CCE066B6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Последствия завоеваний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5E7DAFD-FD92-4DA9-AE7D-1D7C7D0433DB}" type="parTrans" cxnId="{563CF7D4-6F18-4B9F-9A55-98D07DC2F8B9}">
      <dgm:prSet/>
      <dgm:spPr/>
      <dgm:t>
        <a:bodyPr/>
        <a:lstStyle/>
        <a:p>
          <a:endParaRPr lang="ru-RU"/>
        </a:p>
      </dgm:t>
    </dgm:pt>
    <dgm:pt modelId="{D142667B-CE1C-4A21-9107-9A058F556DAB}" type="sibTrans" cxnId="{563CF7D4-6F18-4B9F-9A55-98D07DC2F8B9}">
      <dgm:prSet/>
      <dgm:spPr/>
      <dgm:t>
        <a:bodyPr/>
        <a:lstStyle/>
        <a:p>
          <a:endParaRPr lang="ru-RU"/>
        </a:p>
      </dgm:t>
    </dgm:pt>
    <dgm:pt modelId="{500670B9-0539-4FDC-9D61-0520806448AB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Захват знатью новых земель;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F81DCE1-ADDC-4B22-8A45-51C7C8A538B7}" type="parTrans" cxnId="{24174276-BD45-4072-977B-ED09B79F70C9}">
      <dgm:prSet/>
      <dgm:spPr/>
      <dgm:t>
        <a:bodyPr/>
        <a:lstStyle/>
        <a:p>
          <a:endParaRPr lang="ru-RU"/>
        </a:p>
      </dgm:t>
    </dgm:pt>
    <dgm:pt modelId="{9F42C0D5-8ED2-48FE-90E4-A0A62D00FBE2}" type="sibTrans" cxnId="{24174276-BD45-4072-977B-ED09B79F70C9}">
      <dgm:prSet/>
      <dgm:spPr/>
      <dgm:t>
        <a:bodyPr/>
        <a:lstStyle/>
        <a:p>
          <a:endParaRPr lang="ru-RU"/>
        </a:p>
      </dgm:t>
    </dgm:pt>
    <dgm:pt modelId="{36D352FB-E39D-4790-B05B-9A167B0B65DA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Распространение христианства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F493C73-E11F-4FA4-83AC-EBE0C1DF5485}" type="parTrans" cxnId="{F9F34ED4-69D8-4920-B4EB-E1277FEE5E6B}">
      <dgm:prSet/>
      <dgm:spPr/>
      <dgm:t>
        <a:bodyPr/>
        <a:lstStyle/>
        <a:p>
          <a:endParaRPr lang="ru-RU"/>
        </a:p>
      </dgm:t>
    </dgm:pt>
    <dgm:pt modelId="{148BFDC5-F699-4B33-98B4-EF24B64545A6}" type="sibTrans" cxnId="{F9F34ED4-69D8-4920-B4EB-E1277FEE5E6B}">
      <dgm:prSet/>
      <dgm:spPr/>
      <dgm:t>
        <a:bodyPr/>
        <a:lstStyle/>
        <a:p>
          <a:endParaRPr lang="ru-RU"/>
        </a:p>
      </dgm:t>
    </dgm:pt>
    <dgm:pt modelId="{23D00212-4909-488F-99AB-96B002218C0B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Превращение свободных общинников в зависимых крестьян;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9D21D11-0999-484E-8691-04AA251D6C5C}" type="parTrans" cxnId="{716160CD-8968-46F2-BBAD-12C984A48A3A}">
      <dgm:prSet/>
      <dgm:spPr/>
      <dgm:t>
        <a:bodyPr/>
        <a:lstStyle/>
        <a:p>
          <a:endParaRPr lang="ru-RU"/>
        </a:p>
      </dgm:t>
    </dgm:pt>
    <dgm:pt modelId="{D6C9B8A3-2D4D-4BD2-BD08-FAD7424185D2}" type="sibTrans" cxnId="{716160CD-8968-46F2-BBAD-12C984A48A3A}">
      <dgm:prSet/>
      <dgm:spPr/>
      <dgm:t>
        <a:bodyPr/>
        <a:lstStyle/>
        <a:p>
          <a:endParaRPr lang="ru-RU"/>
        </a:p>
      </dgm:t>
    </dgm:pt>
    <dgm:pt modelId="{17F5FC93-78B0-4864-BA76-74F58FFE50FF}" type="pres">
      <dgm:prSet presAssocID="{2F050DAA-5ED8-4318-A73B-54AC3FC22F3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654040-D475-438D-966E-0724110A5BA0}" type="pres">
      <dgm:prSet presAssocID="{5A347AAD-A508-42A9-977D-D478CCE066B6}" presName="root1" presStyleCnt="0"/>
      <dgm:spPr/>
    </dgm:pt>
    <dgm:pt modelId="{756CAE4F-CF46-4170-ADF9-5722D6DEA8E6}" type="pres">
      <dgm:prSet presAssocID="{5A347AAD-A508-42A9-977D-D478CCE066B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E0AFEF6-16FD-4659-9A6C-C5326EC30873}" type="pres">
      <dgm:prSet presAssocID="{5A347AAD-A508-42A9-977D-D478CCE066B6}" presName="level2hierChild" presStyleCnt="0"/>
      <dgm:spPr/>
    </dgm:pt>
    <dgm:pt modelId="{DCB1C896-ED14-4DF0-AEE9-2E0A82A05313}" type="pres">
      <dgm:prSet presAssocID="{FF81DCE1-ADDC-4B22-8A45-51C7C8A538B7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F5DDAB7D-1EF1-414B-9F0E-9DAACA1BF662}" type="pres">
      <dgm:prSet presAssocID="{FF81DCE1-ADDC-4B22-8A45-51C7C8A538B7}" presName="connTx" presStyleLbl="parChTrans1D2" presStyleIdx="0" presStyleCnt="3"/>
      <dgm:spPr/>
      <dgm:t>
        <a:bodyPr/>
        <a:lstStyle/>
        <a:p>
          <a:endParaRPr lang="ru-RU"/>
        </a:p>
      </dgm:t>
    </dgm:pt>
    <dgm:pt modelId="{F48B8C05-BB1C-4E40-B5BE-57D06D1894D3}" type="pres">
      <dgm:prSet presAssocID="{500670B9-0539-4FDC-9D61-0520806448AB}" presName="root2" presStyleCnt="0"/>
      <dgm:spPr/>
    </dgm:pt>
    <dgm:pt modelId="{BA1CBF0E-E194-4091-8C91-43AF091401E2}" type="pres">
      <dgm:prSet presAssocID="{500670B9-0539-4FDC-9D61-0520806448AB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542E17-5018-4B78-B744-919E07396685}" type="pres">
      <dgm:prSet presAssocID="{500670B9-0539-4FDC-9D61-0520806448AB}" presName="level3hierChild" presStyleCnt="0"/>
      <dgm:spPr/>
    </dgm:pt>
    <dgm:pt modelId="{4AAC36BB-B03A-4C62-B0C7-DFBBF989966A}" type="pres">
      <dgm:prSet presAssocID="{29D21D11-0999-484E-8691-04AA251D6C5C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D3DEA821-7CDF-4F65-A893-E24E3D4B5AA7}" type="pres">
      <dgm:prSet presAssocID="{29D21D11-0999-484E-8691-04AA251D6C5C}" presName="connTx" presStyleLbl="parChTrans1D2" presStyleIdx="1" presStyleCnt="3"/>
      <dgm:spPr/>
      <dgm:t>
        <a:bodyPr/>
        <a:lstStyle/>
        <a:p>
          <a:endParaRPr lang="ru-RU"/>
        </a:p>
      </dgm:t>
    </dgm:pt>
    <dgm:pt modelId="{34D48635-6D24-4F2E-B010-5666E28AE9FB}" type="pres">
      <dgm:prSet presAssocID="{23D00212-4909-488F-99AB-96B002218C0B}" presName="root2" presStyleCnt="0"/>
      <dgm:spPr/>
    </dgm:pt>
    <dgm:pt modelId="{527790C0-57D4-48DE-9CB1-68B321A6B888}" type="pres">
      <dgm:prSet presAssocID="{23D00212-4909-488F-99AB-96B002218C0B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05866B-E103-4CA2-B50C-55E3FCB4DCE6}" type="pres">
      <dgm:prSet presAssocID="{23D00212-4909-488F-99AB-96B002218C0B}" presName="level3hierChild" presStyleCnt="0"/>
      <dgm:spPr/>
    </dgm:pt>
    <dgm:pt modelId="{30093D1F-4BF5-4691-8C18-CBFEF357F781}" type="pres">
      <dgm:prSet presAssocID="{BF493C73-E11F-4FA4-83AC-EBE0C1DF5485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C577CAD2-0CEF-498B-BA10-C811C3124126}" type="pres">
      <dgm:prSet presAssocID="{BF493C73-E11F-4FA4-83AC-EBE0C1DF5485}" presName="connTx" presStyleLbl="parChTrans1D2" presStyleIdx="2" presStyleCnt="3"/>
      <dgm:spPr/>
      <dgm:t>
        <a:bodyPr/>
        <a:lstStyle/>
        <a:p>
          <a:endParaRPr lang="ru-RU"/>
        </a:p>
      </dgm:t>
    </dgm:pt>
    <dgm:pt modelId="{7CB08650-B6E6-440E-A52C-D1393D7B3C58}" type="pres">
      <dgm:prSet presAssocID="{36D352FB-E39D-4790-B05B-9A167B0B65DA}" presName="root2" presStyleCnt="0"/>
      <dgm:spPr/>
    </dgm:pt>
    <dgm:pt modelId="{16C7C063-907D-4D53-93C5-4A6E5815D6A3}" type="pres">
      <dgm:prSet presAssocID="{36D352FB-E39D-4790-B05B-9A167B0B65DA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1DCA76B-4674-4009-8AA1-DDA3E91597D8}" type="pres">
      <dgm:prSet presAssocID="{36D352FB-E39D-4790-B05B-9A167B0B65DA}" presName="level3hierChild" presStyleCnt="0"/>
      <dgm:spPr/>
    </dgm:pt>
  </dgm:ptLst>
  <dgm:cxnLst>
    <dgm:cxn modelId="{563CF7D4-6F18-4B9F-9A55-98D07DC2F8B9}" srcId="{2F050DAA-5ED8-4318-A73B-54AC3FC22F38}" destId="{5A347AAD-A508-42A9-977D-D478CCE066B6}" srcOrd="0" destOrd="0" parTransId="{95E7DAFD-FD92-4DA9-AE7D-1D7C7D0433DB}" sibTransId="{D142667B-CE1C-4A21-9107-9A058F556DAB}"/>
    <dgm:cxn modelId="{24174276-BD45-4072-977B-ED09B79F70C9}" srcId="{5A347AAD-A508-42A9-977D-D478CCE066B6}" destId="{500670B9-0539-4FDC-9D61-0520806448AB}" srcOrd="0" destOrd="0" parTransId="{FF81DCE1-ADDC-4B22-8A45-51C7C8A538B7}" sibTransId="{9F42C0D5-8ED2-48FE-90E4-A0A62D00FBE2}"/>
    <dgm:cxn modelId="{EFD58A8A-9381-4588-B908-E354CA7C7147}" type="presOf" srcId="{29D21D11-0999-484E-8691-04AA251D6C5C}" destId="{4AAC36BB-B03A-4C62-B0C7-DFBBF989966A}" srcOrd="0" destOrd="0" presId="urn:microsoft.com/office/officeart/2008/layout/HorizontalMultiLevelHierarchy"/>
    <dgm:cxn modelId="{53169516-B731-4CDC-B4B5-7992F14940A0}" type="presOf" srcId="{BF493C73-E11F-4FA4-83AC-EBE0C1DF5485}" destId="{C577CAD2-0CEF-498B-BA10-C811C3124126}" srcOrd="1" destOrd="0" presId="urn:microsoft.com/office/officeart/2008/layout/HorizontalMultiLevelHierarchy"/>
    <dgm:cxn modelId="{B1302F24-A898-4564-BF61-A2EA3B1B60D5}" type="presOf" srcId="{500670B9-0539-4FDC-9D61-0520806448AB}" destId="{BA1CBF0E-E194-4091-8C91-43AF091401E2}" srcOrd="0" destOrd="0" presId="urn:microsoft.com/office/officeart/2008/layout/HorizontalMultiLevelHierarchy"/>
    <dgm:cxn modelId="{6A314B28-8025-4BAF-8A34-976B876CBC4F}" type="presOf" srcId="{5A347AAD-A508-42A9-977D-D478CCE066B6}" destId="{756CAE4F-CF46-4170-ADF9-5722D6DEA8E6}" srcOrd="0" destOrd="0" presId="urn:microsoft.com/office/officeart/2008/layout/HorizontalMultiLevelHierarchy"/>
    <dgm:cxn modelId="{716160CD-8968-46F2-BBAD-12C984A48A3A}" srcId="{5A347AAD-A508-42A9-977D-D478CCE066B6}" destId="{23D00212-4909-488F-99AB-96B002218C0B}" srcOrd="1" destOrd="0" parTransId="{29D21D11-0999-484E-8691-04AA251D6C5C}" sibTransId="{D6C9B8A3-2D4D-4BD2-BD08-FAD7424185D2}"/>
    <dgm:cxn modelId="{EE59B371-D54A-4056-8A57-C7E40EEE6EC9}" type="presOf" srcId="{2F050DAA-5ED8-4318-A73B-54AC3FC22F38}" destId="{17F5FC93-78B0-4864-BA76-74F58FFE50FF}" srcOrd="0" destOrd="0" presId="urn:microsoft.com/office/officeart/2008/layout/HorizontalMultiLevelHierarchy"/>
    <dgm:cxn modelId="{631A2353-FAAD-4A4F-B301-CD988C4B79B0}" type="presOf" srcId="{BF493C73-E11F-4FA4-83AC-EBE0C1DF5485}" destId="{30093D1F-4BF5-4691-8C18-CBFEF357F781}" srcOrd="0" destOrd="0" presId="urn:microsoft.com/office/officeart/2008/layout/HorizontalMultiLevelHierarchy"/>
    <dgm:cxn modelId="{DE169D55-0AF8-4174-A689-4383772EA391}" type="presOf" srcId="{23D00212-4909-488F-99AB-96B002218C0B}" destId="{527790C0-57D4-48DE-9CB1-68B321A6B888}" srcOrd="0" destOrd="0" presId="urn:microsoft.com/office/officeart/2008/layout/HorizontalMultiLevelHierarchy"/>
    <dgm:cxn modelId="{F9F34ED4-69D8-4920-B4EB-E1277FEE5E6B}" srcId="{5A347AAD-A508-42A9-977D-D478CCE066B6}" destId="{36D352FB-E39D-4790-B05B-9A167B0B65DA}" srcOrd="2" destOrd="0" parTransId="{BF493C73-E11F-4FA4-83AC-EBE0C1DF5485}" sibTransId="{148BFDC5-F699-4B33-98B4-EF24B64545A6}"/>
    <dgm:cxn modelId="{0218D41B-F320-48F4-8778-469C5CD1C739}" type="presOf" srcId="{FF81DCE1-ADDC-4B22-8A45-51C7C8A538B7}" destId="{DCB1C896-ED14-4DF0-AEE9-2E0A82A05313}" srcOrd="0" destOrd="0" presId="urn:microsoft.com/office/officeart/2008/layout/HorizontalMultiLevelHierarchy"/>
    <dgm:cxn modelId="{8FEF7AFC-7B70-4663-A09F-7A9334BE9AD5}" type="presOf" srcId="{29D21D11-0999-484E-8691-04AA251D6C5C}" destId="{D3DEA821-7CDF-4F65-A893-E24E3D4B5AA7}" srcOrd="1" destOrd="0" presId="urn:microsoft.com/office/officeart/2008/layout/HorizontalMultiLevelHierarchy"/>
    <dgm:cxn modelId="{B71A645C-1A8C-4670-BDF9-A96691307422}" type="presOf" srcId="{36D352FB-E39D-4790-B05B-9A167B0B65DA}" destId="{16C7C063-907D-4D53-93C5-4A6E5815D6A3}" srcOrd="0" destOrd="0" presId="urn:microsoft.com/office/officeart/2008/layout/HorizontalMultiLevelHierarchy"/>
    <dgm:cxn modelId="{E790BC61-BCDA-448A-8FBE-8B3CAE88660E}" type="presOf" srcId="{FF81DCE1-ADDC-4B22-8A45-51C7C8A538B7}" destId="{F5DDAB7D-1EF1-414B-9F0E-9DAACA1BF662}" srcOrd="1" destOrd="0" presId="urn:microsoft.com/office/officeart/2008/layout/HorizontalMultiLevelHierarchy"/>
    <dgm:cxn modelId="{A1F19BCD-7963-40FD-893E-0F4D8E2A7B73}" type="presParOf" srcId="{17F5FC93-78B0-4864-BA76-74F58FFE50FF}" destId="{35654040-D475-438D-966E-0724110A5BA0}" srcOrd="0" destOrd="0" presId="urn:microsoft.com/office/officeart/2008/layout/HorizontalMultiLevelHierarchy"/>
    <dgm:cxn modelId="{B7AAD44E-EF40-4AE7-A7A9-A7C15DD22582}" type="presParOf" srcId="{35654040-D475-438D-966E-0724110A5BA0}" destId="{756CAE4F-CF46-4170-ADF9-5722D6DEA8E6}" srcOrd="0" destOrd="0" presId="urn:microsoft.com/office/officeart/2008/layout/HorizontalMultiLevelHierarchy"/>
    <dgm:cxn modelId="{EABD65F7-AF1F-4934-8D7A-3A75825AA972}" type="presParOf" srcId="{35654040-D475-438D-966E-0724110A5BA0}" destId="{3E0AFEF6-16FD-4659-9A6C-C5326EC30873}" srcOrd="1" destOrd="0" presId="urn:microsoft.com/office/officeart/2008/layout/HorizontalMultiLevelHierarchy"/>
    <dgm:cxn modelId="{FE975E2D-4A10-456C-AF07-813C1FF335E1}" type="presParOf" srcId="{3E0AFEF6-16FD-4659-9A6C-C5326EC30873}" destId="{DCB1C896-ED14-4DF0-AEE9-2E0A82A05313}" srcOrd="0" destOrd="0" presId="urn:microsoft.com/office/officeart/2008/layout/HorizontalMultiLevelHierarchy"/>
    <dgm:cxn modelId="{0F79EEF0-8AFE-40A4-82E1-06E3D540E949}" type="presParOf" srcId="{DCB1C896-ED14-4DF0-AEE9-2E0A82A05313}" destId="{F5DDAB7D-1EF1-414B-9F0E-9DAACA1BF662}" srcOrd="0" destOrd="0" presId="urn:microsoft.com/office/officeart/2008/layout/HorizontalMultiLevelHierarchy"/>
    <dgm:cxn modelId="{E5229D18-C1DF-43A6-802B-AB9A8886DF89}" type="presParOf" srcId="{3E0AFEF6-16FD-4659-9A6C-C5326EC30873}" destId="{F48B8C05-BB1C-4E40-B5BE-57D06D1894D3}" srcOrd="1" destOrd="0" presId="urn:microsoft.com/office/officeart/2008/layout/HorizontalMultiLevelHierarchy"/>
    <dgm:cxn modelId="{06127EBB-503B-492A-8B43-16A022854E9A}" type="presParOf" srcId="{F48B8C05-BB1C-4E40-B5BE-57D06D1894D3}" destId="{BA1CBF0E-E194-4091-8C91-43AF091401E2}" srcOrd="0" destOrd="0" presId="urn:microsoft.com/office/officeart/2008/layout/HorizontalMultiLevelHierarchy"/>
    <dgm:cxn modelId="{CE8FA3B5-C958-4135-AD00-F77E757397A5}" type="presParOf" srcId="{F48B8C05-BB1C-4E40-B5BE-57D06D1894D3}" destId="{AB542E17-5018-4B78-B744-919E07396685}" srcOrd="1" destOrd="0" presId="urn:microsoft.com/office/officeart/2008/layout/HorizontalMultiLevelHierarchy"/>
    <dgm:cxn modelId="{1FF7DD2E-C5CC-4D08-9998-08446261ED18}" type="presParOf" srcId="{3E0AFEF6-16FD-4659-9A6C-C5326EC30873}" destId="{4AAC36BB-B03A-4C62-B0C7-DFBBF989966A}" srcOrd="2" destOrd="0" presId="urn:microsoft.com/office/officeart/2008/layout/HorizontalMultiLevelHierarchy"/>
    <dgm:cxn modelId="{17B3E8E5-E3E4-4C22-890F-24CB5F090C60}" type="presParOf" srcId="{4AAC36BB-B03A-4C62-B0C7-DFBBF989966A}" destId="{D3DEA821-7CDF-4F65-A893-E24E3D4B5AA7}" srcOrd="0" destOrd="0" presId="urn:microsoft.com/office/officeart/2008/layout/HorizontalMultiLevelHierarchy"/>
    <dgm:cxn modelId="{3717D935-C327-4F27-9536-9693050BC160}" type="presParOf" srcId="{3E0AFEF6-16FD-4659-9A6C-C5326EC30873}" destId="{34D48635-6D24-4F2E-B010-5666E28AE9FB}" srcOrd="3" destOrd="0" presId="urn:microsoft.com/office/officeart/2008/layout/HorizontalMultiLevelHierarchy"/>
    <dgm:cxn modelId="{7889DB62-B8A8-4F67-A900-4CE44E4169B9}" type="presParOf" srcId="{34D48635-6D24-4F2E-B010-5666E28AE9FB}" destId="{527790C0-57D4-48DE-9CB1-68B321A6B888}" srcOrd="0" destOrd="0" presId="urn:microsoft.com/office/officeart/2008/layout/HorizontalMultiLevelHierarchy"/>
    <dgm:cxn modelId="{BC32D6E5-3341-4EA3-9510-BC7842036972}" type="presParOf" srcId="{34D48635-6D24-4F2E-B010-5666E28AE9FB}" destId="{2B05866B-E103-4CA2-B50C-55E3FCB4DCE6}" srcOrd="1" destOrd="0" presId="urn:microsoft.com/office/officeart/2008/layout/HorizontalMultiLevelHierarchy"/>
    <dgm:cxn modelId="{91AEFAB5-108B-41C9-A4F7-BCA0E15B9D3C}" type="presParOf" srcId="{3E0AFEF6-16FD-4659-9A6C-C5326EC30873}" destId="{30093D1F-4BF5-4691-8C18-CBFEF357F781}" srcOrd="4" destOrd="0" presId="urn:microsoft.com/office/officeart/2008/layout/HorizontalMultiLevelHierarchy"/>
    <dgm:cxn modelId="{1AFBBFD9-66BB-4368-BC22-E24780B6B46F}" type="presParOf" srcId="{30093D1F-4BF5-4691-8C18-CBFEF357F781}" destId="{C577CAD2-0CEF-498B-BA10-C811C3124126}" srcOrd="0" destOrd="0" presId="urn:microsoft.com/office/officeart/2008/layout/HorizontalMultiLevelHierarchy"/>
    <dgm:cxn modelId="{B9B7ED00-494A-4552-B625-20145024F4D0}" type="presParOf" srcId="{3E0AFEF6-16FD-4659-9A6C-C5326EC30873}" destId="{7CB08650-B6E6-440E-A52C-D1393D7B3C58}" srcOrd="5" destOrd="0" presId="urn:microsoft.com/office/officeart/2008/layout/HorizontalMultiLevelHierarchy"/>
    <dgm:cxn modelId="{C8ABCC26-F86C-455D-B0A8-728192CE205B}" type="presParOf" srcId="{7CB08650-B6E6-440E-A52C-D1393D7B3C58}" destId="{16C7C063-907D-4D53-93C5-4A6E5815D6A3}" srcOrd="0" destOrd="0" presId="urn:microsoft.com/office/officeart/2008/layout/HorizontalMultiLevelHierarchy"/>
    <dgm:cxn modelId="{A42B742A-4A93-49D9-A2A7-00EAD7F49AC1}" type="presParOf" srcId="{7CB08650-B6E6-440E-A52C-D1393D7B3C58}" destId="{51DCA76B-4674-4009-8AA1-DDA3E91597D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4CCF27-01E6-44BF-94A5-EC31A045481F}" type="doc">
      <dgm:prSet loTypeId="urn:microsoft.com/office/officeart/2005/8/layout/orgChart1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D85CF372-7DF2-40FD-80E4-C9CB36451583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Цели походов</a:t>
          </a:r>
          <a:endParaRPr lang="ru-RU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5B00024-00CD-4411-A404-A860846B2172}" type="parTrans" cxnId="{2B3B6165-CB79-4492-8E1A-2E9E0F9B6AC4}">
      <dgm:prSet/>
      <dgm:spPr/>
      <dgm:t>
        <a:bodyPr/>
        <a:lstStyle/>
        <a:p>
          <a:endParaRPr lang="ru-RU"/>
        </a:p>
      </dgm:t>
    </dgm:pt>
    <dgm:pt modelId="{C5E3AC21-E60E-44C2-BEAA-548711C7CD0E}" type="sibTrans" cxnId="{2B3B6165-CB79-4492-8E1A-2E9E0F9B6AC4}">
      <dgm:prSet/>
      <dgm:spPr/>
      <dgm:t>
        <a:bodyPr/>
        <a:lstStyle/>
        <a:p>
          <a:endParaRPr lang="ru-RU"/>
        </a:p>
      </dgm:t>
    </dgm:pt>
    <dgm:pt modelId="{F5B22C1D-DCB0-4320-B569-571622C0E9AB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Стремление знати приобрести новые земли и зависимых крестьян;</a:t>
          </a:r>
          <a:endParaRPr lang="ru-RU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425127E-60FB-4321-A1CA-5614FBFA4555}" type="parTrans" cxnId="{D6A2AEF1-5879-47EC-84DC-BF0191E7A549}">
      <dgm:prSet/>
      <dgm:spPr/>
      <dgm:t>
        <a:bodyPr/>
        <a:lstStyle/>
        <a:p>
          <a:endParaRPr lang="ru-RU"/>
        </a:p>
      </dgm:t>
    </dgm:pt>
    <dgm:pt modelId="{83237992-8D7D-4408-B852-C4296473DA45}" type="sibTrans" cxnId="{D6A2AEF1-5879-47EC-84DC-BF0191E7A549}">
      <dgm:prSet/>
      <dgm:spPr/>
      <dgm:t>
        <a:bodyPr/>
        <a:lstStyle/>
        <a:p>
          <a:endParaRPr lang="ru-RU"/>
        </a:p>
      </dgm:t>
    </dgm:pt>
    <dgm:pt modelId="{C3F6917A-CB88-4D5E-B966-90F882CDED7E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Участие церкви с целью распространения христианства</a:t>
          </a:r>
          <a:endParaRPr lang="ru-RU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1F63C27-2E91-48D6-B83C-467CA8AC6AD5}" type="parTrans" cxnId="{D1172494-6D7C-461C-9516-AF4F5A801710}">
      <dgm:prSet/>
      <dgm:spPr/>
      <dgm:t>
        <a:bodyPr/>
        <a:lstStyle/>
        <a:p>
          <a:endParaRPr lang="ru-RU"/>
        </a:p>
      </dgm:t>
    </dgm:pt>
    <dgm:pt modelId="{0BD3E36B-B05B-43E1-BA6A-7383FE103C7A}" type="sibTrans" cxnId="{D1172494-6D7C-461C-9516-AF4F5A801710}">
      <dgm:prSet/>
      <dgm:spPr/>
      <dgm:t>
        <a:bodyPr/>
        <a:lstStyle/>
        <a:p>
          <a:endParaRPr lang="ru-RU"/>
        </a:p>
      </dgm:t>
    </dgm:pt>
    <dgm:pt modelId="{75B87396-E59B-4477-BCBB-24958A0A5A4F}" type="pres">
      <dgm:prSet presAssocID="{7D4CCF27-01E6-44BF-94A5-EC31A045481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1869284-A53F-49A4-B0FF-6A26CA152F60}" type="pres">
      <dgm:prSet presAssocID="{D85CF372-7DF2-40FD-80E4-C9CB36451583}" presName="hierRoot1" presStyleCnt="0">
        <dgm:presLayoutVars>
          <dgm:hierBranch val="init"/>
        </dgm:presLayoutVars>
      </dgm:prSet>
      <dgm:spPr/>
    </dgm:pt>
    <dgm:pt modelId="{7BFF68EE-466A-4E0C-83FB-3B54185E3974}" type="pres">
      <dgm:prSet presAssocID="{D85CF372-7DF2-40FD-80E4-C9CB36451583}" presName="rootComposite1" presStyleCnt="0"/>
      <dgm:spPr/>
    </dgm:pt>
    <dgm:pt modelId="{D5F01B09-6D4A-45EF-AA27-4749ABB0DA95}" type="pres">
      <dgm:prSet presAssocID="{D85CF372-7DF2-40FD-80E4-C9CB36451583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72073A-95BD-4679-9B1B-AB2FF0FCE121}" type="pres">
      <dgm:prSet presAssocID="{D85CF372-7DF2-40FD-80E4-C9CB3645158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3EBB921-21B5-4E50-8527-5D59DC3C5E2D}" type="pres">
      <dgm:prSet presAssocID="{D85CF372-7DF2-40FD-80E4-C9CB36451583}" presName="hierChild2" presStyleCnt="0"/>
      <dgm:spPr/>
    </dgm:pt>
    <dgm:pt modelId="{EC8DFEEB-BD58-44C9-8FD8-409BFA3F61DE}" type="pres">
      <dgm:prSet presAssocID="{7425127E-60FB-4321-A1CA-5614FBFA4555}" presName="Name37" presStyleLbl="parChTrans1D2" presStyleIdx="0" presStyleCnt="2"/>
      <dgm:spPr/>
      <dgm:t>
        <a:bodyPr/>
        <a:lstStyle/>
        <a:p>
          <a:endParaRPr lang="ru-RU"/>
        </a:p>
      </dgm:t>
    </dgm:pt>
    <dgm:pt modelId="{3F2E28A8-C3ED-497B-B9F4-3C703A17C850}" type="pres">
      <dgm:prSet presAssocID="{F5B22C1D-DCB0-4320-B569-571622C0E9AB}" presName="hierRoot2" presStyleCnt="0">
        <dgm:presLayoutVars>
          <dgm:hierBranch val="init"/>
        </dgm:presLayoutVars>
      </dgm:prSet>
      <dgm:spPr/>
    </dgm:pt>
    <dgm:pt modelId="{3A06C40F-6763-4EA0-B96C-576FF5CEA11E}" type="pres">
      <dgm:prSet presAssocID="{F5B22C1D-DCB0-4320-B569-571622C0E9AB}" presName="rootComposite" presStyleCnt="0"/>
      <dgm:spPr/>
    </dgm:pt>
    <dgm:pt modelId="{40503065-9E99-4CAE-A602-F7ACEF0ED529}" type="pres">
      <dgm:prSet presAssocID="{F5B22C1D-DCB0-4320-B569-571622C0E9A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DE9657-49DA-4F3C-97D2-F8AF203AF8FF}" type="pres">
      <dgm:prSet presAssocID="{F5B22C1D-DCB0-4320-B569-571622C0E9AB}" presName="rootConnector" presStyleLbl="node2" presStyleIdx="0" presStyleCnt="2"/>
      <dgm:spPr/>
      <dgm:t>
        <a:bodyPr/>
        <a:lstStyle/>
        <a:p>
          <a:endParaRPr lang="ru-RU"/>
        </a:p>
      </dgm:t>
    </dgm:pt>
    <dgm:pt modelId="{A61C15CD-7C33-4255-8BF9-D8C46890A156}" type="pres">
      <dgm:prSet presAssocID="{F5B22C1D-DCB0-4320-B569-571622C0E9AB}" presName="hierChild4" presStyleCnt="0"/>
      <dgm:spPr/>
    </dgm:pt>
    <dgm:pt modelId="{1D2F7196-1435-44B9-85DD-783F259AC0F2}" type="pres">
      <dgm:prSet presAssocID="{F5B22C1D-DCB0-4320-B569-571622C0E9AB}" presName="hierChild5" presStyleCnt="0"/>
      <dgm:spPr/>
    </dgm:pt>
    <dgm:pt modelId="{C0272C9C-452A-4CC6-9C2B-DD9A4ACD5CD3}" type="pres">
      <dgm:prSet presAssocID="{E1F63C27-2E91-48D6-B83C-467CA8AC6AD5}" presName="Name37" presStyleLbl="parChTrans1D2" presStyleIdx="1" presStyleCnt="2"/>
      <dgm:spPr/>
      <dgm:t>
        <a:bodyPr/>
        <a:lstStyle/>
        <a:p>
          <a:endParaRPr lang="ru-RU"/>
        </a:p>
      </dgm:t>
    </dgm:pt>
    <dgm:pt modelId="{1C79FDCE-9622-4EAC-8063-602B7ACA488B}" type="pres">
      <dgm:prSet presAssocID="{C3F6917A-CB88-4D5E-B966-90F882CDED7E}" presName="hierRoot2" presStyleCnt="0">
        <dgm:presLayoutVars>
          <dgm:hierBranch val="init"/>
        </dgm:presLayoutVars>
      </dgm:prSet>
      <dgm:spPr/>
    </dgm:pt>
    <dgm:pt modelId="{BB6213BB-1D7F-4CB0-A92A-632D53639A04}" type="pres">
      <dgm:prSet presAssocID="{C3F6917A-CB88-4D5E-B966-90F882CDED7E}" presName="rootComposite" presStyleCnt="0"/>
      <dgm:spPr/>
    </dgm:pt>
    <dgm:pt modelId="{59B7D8EA-3380-4FF6-ADC8-6AB43031936B}" type="pres">
      <dgm:prSet presAssocID="{C3F6917A-CB88-4D5E-B966-90F882CDED7E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F59CA0-1C6F-419C-BF52-085B9C80B9A6}" type="pres">
      <dgm:prSet presAssocID="{C3F6917A-CB88-4D5E-B966-90F882CDED7E}" presName="rootConnector" presStyleLbl="node2" presStyleIdx="1" presStyleCnt="2"/>
      <dgm:spPr/>
      <dgm:t>
        <a:bodyPr/>
        <a:lstStyle/>
        <a:p>
          <a:endParaRPr lang="ru-RU"/>
        </a:p>
      </dgm:t>
    </dgm:pt>
    <dgm:pt modelId="{8F11CE53-CC43-4C95-A775-07E9677349F6}" type="pres">
      <dgm:prSet presAssocID="{C3F6917A-CB88-4D5E-B966-90F882CDED7E}" presName="hierChild4" presStyleCnt="0"/>
      <dgm:spPr/>
    </dgm:pt>
    <dgm:pt modelId="{17B85318-82F4-4EB5-8DBB-E822CC200E3C}" type="pres">
      <dgm:prSet presAssocID="{C3F6917A-CB88-4D5E-B966-90F882CDED7E}" presName="hierChild5" presStyleCnt="0"/>
      <dgm:spPr/>
    </dgm:pt>
    <dgm:pt modelId="{1E5FE540-76E1-4B6F-AFC1-5AB7E1C62973}" type="pres">
      <dgm:prSet presAssocID="{D85CF372-7DF2-40FD-80E4-C9CB36451583}" presName="hierChild3" presStyleCnt="0"/>
      <dgm:spPr/>
    </dgm:pt>
  </dgm:ptLst>
  <dgm:cxnLst>
    <dgm:cxn modelId="{D1172494-6D7C-461C-9516-AF4F5A801710}" srcId="{D85CF372-7DF2-40FD-80E4-C9CB36451583}" destId="{C3F6917A-CB88-4D5E-B966-90F882CDED7E}" srcOrd="1" destOrd="0" parTransId="{E1F63C27-2E91-48D6-B83C-467CA8AC6AD5}" sibTransId="{0BD3E36B-B05B-43E1-BA6A-7383FE103C7A}"/>
    <dgm:cxn modelId="{F13F3F0A-56AE-4FA9-BD9E-FA3E482F8AC9}" type="presOf" srcId="{7D4CCF27-01E6-44BF-94A5-EC31A045481F}" destId="{75B87396-E59B-4477-BCBB-24958A0A5A4F}" srcOrd="0" destOrd="0" presId="urn:microsoft.com/office/officeart/2005/8/layout/orgChart1"/>
    <dgm:cxn modelId="{2B3B6165-CB79-4492-8E1A-2E9E0F9B6AC4}" srcId="{7D4CCF27-01E6-44BF-94A5-EC31A045481F}" destId="{D85CF372-7DF2-40FD-80E4-C9CB36451583}" srcOrd="0" destOrd="0" parTransId="{75B00024-00CD-4411-A404-A860846B2172}" sibTransId="{C5E3AC21-E60E-44C2-BEAA-548711C7CD0E}"/>
    <dgm:cxn modelId="{8D84C718-11B2-4C9B-9F72-37689429EA01}" type="presOf" srcId="{C3F6917A-CB88-4D5E-B966-90F882CDED7E}" destId="{9AF59CA0-1C6F-419C-BF52-085B9C80B9A6}" srcOrd="1" destOrd="0" presId="urn:microsoft.com/office/officeart/2005/8/layout/orgChart1"/>
    <dgm:cxn modelId="{B1ED5307-906D-491E-BC2A-A8E0C3AC98FB}" type="presOf" srcId="{F5B22C1D-DCB0-4320-B569-571622C0E9AB}" destId="{40503065-9E99-4CAE-A602-F7ACEF0ED529}" srcOrd="0" destOrd="0" presId="urn:microsoft.com/office/officeart/2005/8/layout/orgChart1"/>
    <dgm:cxn modelId="{F3332B00-AC26-49B0-A3D8-D15A8A14D916}" type="presOf" srcId="{C3F6917A-CB88-4D5E-B966-90F882CDED7E}" destId="{59B7D8EA-3380-4FF6-ADC8-6AB43031936B}" srcOrd="0" destOrd="0" presId="urn:microsoft.com/office/officeart/2005/8/layout/orgChart1"/>
    <dgm:cxn modelId="{6756C5D4-C4AB-4D48-8BAE-856C61638860}" type="presOf" srcId="{D85CF372-7DF2-40FD-80E4-C9CB36451583}" destId="{D372073A-95BD-4679-9B1B-AB2FF0FCE121}" srcOrd="1" destOrd="0" presId="urn:microsoft.com/office/officeart/2005/8/layout/orgChart1"/>
    <dgm:cxn modelId="{D6A2AEF1-5879-47EC-84DC-BF0191E7A549}" srcId="{D85CF372-7DF2-40FD-80E4-C9CB36451583}" destId="{F5B22C1D-DCB0-4320-B569-571622C0E9AB}" srcOrd="0" destOrd="0" parTransId="{7425127E-60FB-4321-A1CA-5614FBFA4555}" sibTransId="{83237992-8D7D-4408-B852-C4296473DA45}"/>
    <dgm:cxn modelId="{48B37D3B-9538-49CB-960B-C2C653F534EE}" type="presOf" srcId="{E1F63C27-2E91-48D6-B83C-467CA8AC6AD5}" destId="{C0272C9C-452A-4CC6-9C2B-DD9A4ACD5CD3}" srcOrd="0" destOrd="0" presId="urn:microsoft.com/office/officeart/2005/8/layout/orgChart1"/>
    <dgm:cxn modelId="{06DDCBFB-53D6-41D2-9DC8-CD331D9617BA}" type="presOf" srcId="{D85CF372-7DF2-40FD-80E4-C9CB36451583}" destId="{D5F01B09-6D4A-45EF-AA27-4749ABB0DA95}" srcOrd="0" destOrd="0" presId="urn:microsoft.com/office/officeart/2005/8/layout/orgChart1"/>
    <dgm:cxn modelId="{0C33ADBC-B34A-41FD-A9AD-C78094CBE5F6}" type="presOf" srcId="{F5B22C1D-DCB0-4320-B569-571622C0E9AB}" destId="{FCDE9657-49DA-4F3C-97D2-F8AF203AF8FF}" srcOrd="1" destOrd="0" presId="urn:microsoft.com/office/officeart/2005/8/layout/orgChart1"/>
    <dgm:cxn modelId="{D24C2A7A-4046-4B51-A688-E98ED280F7EE}" type="presOf" srcId="{7425127E-60FB-4321-A1CA-5614FBFA4555}" destId="{EC8DFEEB-BD58-44C9-8FD8-409BFA3F61DE}" srcOrd="0" destOrd="0" presId="urn:microsoft.com/office/officeart/2005/8/layout/orgChart1"/>
    <dgm:cxn modelId="{02172EB0-F255-4657-BFDA-0524E396C414}" type="presParOf" srcId="{75B87396-E59B-4477-BCBB-24958A0A5A4F}" destId="{71869284-A53F-49A4-B0FF-6A26CA152F60}" srcOrd="0" destOrd="0" presId="urn:microsoft.com/office/officeart/2005/8/layout/orgChart1"/>
    <dgm:cxn modelId="{D32FBC30-7EC8-4ED7-B2C9-9B72962F3743}" type="presParOf" srcId="{71869284-A53F-49A4-B0FF-6A26CA152F60}" destId="{7BFF68EE-466A-4E0C-83FB-3B54185E3974}" srcOrd="0" destOrd="0" presId="urn:microsoft.com/office/officeart/2005/8/layout/orgChart1"/>
    <dgm:cxn modelId="{07A53B0D-4C96-4403-AC80-1B42296B12F3}" type="presParOf" srcId="{7BFF68EE-466A-4E0C-83FB-3B54185E3974}" destId="{D5F01B09-6D4A-45EF-AA27-4749ABB0DA95}" srcOrd="0" destOrd="0" presId="urn:microsoft.com/office/officeart/2005/8/layout/orgChart1"/>
    <dgm:cxn modelId="{C54DE3D3-EA19-4AAC-B22F-05D610BC8EBB}" type="presParOf" srcId="{7BFF68EE-466A-4E0C-83FB-3B54185E3974}" destId="{D372073A-95BD-4679-9B1B-AB2FF0FCE121}" srcOrd="1" destOrd="0" presId="urn:microsoft.com/office/officeart/2005/8/layout/orgChart1"/>
    <dgm:cxn modelId="{B545302C-4D4F-45BF-8995-5B5FADB0DCED}" type="presParOf" srcId="{71869284-A53F-49A4-B0FF-6A26CA152F60}" destId="{F3EBB921-21B5-4E50-8527-5D59DC3C5E2D}" srcOrd="1" destOrd="0" presId="urn:microsoft.com/office/officeart/2005/8/layout/orgChart1"/>
    <dgm:cxn modelId="{E3BF8DFC-E1B0-47AF-B929-27CCE5E4A214}" type="presParOf" srcId="{F3EBB921-21B5-4E50-8527-5D59DC3C5E2D}" destId="{EC8DFEEB-BD58-44C9-8FD8-409BFA3F61DE}" srcOrd="0" destOrd="0" presId="urn:microsoft.com/office/officeart/2005/8/layout/orgChart1"/>
    <dgm:cxn modelId="{98222C17-FED7-4736-843E-E0EEA9722AD1}" type="presParOf" srcId="{F3EBB921-21B5-4E50-8527-5D59DC3C5E2D}" destId="{3F2E28A8-C3ED-497B-B9F4-3C703A17C850}" srcOrd="1" destOrd="0" presId="urn:microsoft.com/office/officeart/2005/8/layout/orgChart1"/>
    <dgm:cxn modelId="{3378E822-040E-409C-8483-CB8453A7C511}" type="presParOf" srcId="{3F2E28A8-C3ED-497B-B9F4-3C703A17C850}" destId="{3A06C40F-6763-4EA0-B96C-576FF5CEA11E}" srcOrd="0" destOrd="0" presId="urn:microsoft.com/office/officeart/2005/8/layout/orgChart1"/>
    <dgm:cxn modelId="{22DBF7A6-17B7-4354-A70C-45C5D0A73D6F}" type="presParOf" srcId="{3A06C40F-6763-4EA0-B96C-576FF5CEA11E}" destId="{40503065-9E99-4CAE-A602-F7ACEF0ED529}" srcOrd="0" destOrd="0" presId="urn:microsoft.com/office/officeart/2005/8/layout/orgChart1"/>
    <dgm:cxn modelId="{985234C7-7F86-4BF1-970A-9B652C094EFD}" type="presParOf" srcId="{3A06C40F-6763-4EA0-B96C-576FF5CEA11E}" destId="{FCDE9657-49DA-4F3C-97D2-F8AF203AF8FF}" srcOrd="1" destOrd="0" presId="urn:microsoft.com/office/officeart/2005/8/layout/orgChart1"/>
    <dgm:cxn modelId="{CA2C5933-1427-4F27-9365-C378A980F51B}" type="presParOf" srcId="{3F2E28A8-C3ED-497B-B9F4-3C703A17C850}" destId="{A61C15CD-7C33-4255-8BF9-D8C46890A156}" srcOrd="1" destOrd="0" presId="urn:microsoft.com/office/officeart/2005/8/layout/orgChart1"/>
    <dgm:cxn modelId="{5727D9A4-68F3-4079-B257-00B1BF2DA7BF}" type="presParOf" srcId="{3F2E28A8-C3ED-497B-B9F4-3C703A17C850}" destId="{1D2F7196-1435-44B9-85DD-783F259AC0F2}" srcOrd="2" destOrd="0" presId="urn:microsoft.com/office/officeart/2005/8/layout/orgChart1"/>
    <dgm:cxn modelId="{FFC3B812-CC39-4E68-A7A9-3C67986CBE44}" type="presParOf" srcId="{F3EBB921-21B5-4E50-8527-5D59DC3C5E2D}" destId="{C0272C9C-452A-4CC6-9C2B-DD9A4ACD5CD3}" srcOrd="2" destOrd="0" presId="urn:microsoft.com/office/officeart/2005/8/layout/orgChart1"/>
    <dgm:cxn modelId="{0D1B73DF-4A44-4E6F-9476-89F469691A3A}" type="presParOf" srcId="{F3EBB921-21B5-4E50-8527-5D59DC3C5E2D}" destId="{1C79FDCE-9622-4EAC-8063-602B7ACA488B}" srcOrd="3" destOrd="0" presId="urn:microsoft.com/office/officeart/2005/8/layout/orgChart1"/>
    <dgm:cxn modelId="{31450D45-0E77-478A-8DAC-098728AB3E29}" type="presParOf" srcId="{1C79FDCE-9622-4EAC-8063-602B7ACA488B}" destId="{BB6213BB-1D7F-4CB0-A92A-632D53639A04}" srcOrd="0" destOrd="0" presId="urn:microsoft.com/office/officeart/2005/8/layout/orgChart1"/>
    <dgm:cxn modelId="{C346D761-75EA-4004-BAFA-118A89128746}" type="presParOf" srcId="{BB6213BB-1D7F-4CB0-A92A-632D53639A04}" destId="{59B7D8EA-3380-4FF6-ADC8-6AB43031936B}" srcOrd="0" destOrd="0" presId="urn:microsoft.com/office/officeart/2005/8/layout/orgChart1"/>
    <dgm:cxn modelId="{B1A2D905-2B51-4E5A-B936-490CB4E13B55}" type="presParOf" srcId="{BB6213BB-1D7F-4CB0-A92A-632D53639A04}" destId="{9AF59CA0-1C6F-419C-BF52-085B9C80B9A6}" srcOrd="1" destOrd="0" presId="urn:microsoft.com/office/officeart/2005/8/layout/orgChart1"/>
    <dgm:cxn modelId="{29CFCACC-98A1-4225-88A8-9194240B417F}" type="presParOf" srcId="{1C79FDCE-9622-4EAC-8063-602B7ACA488B}" destId="{8F11CE53-CC43-4C95-A775-07E9677349F6}" srcOrd="1" destOrd="0" presId="urn:microsoft.com/office/officeart/2005/8/layout/orgChart1"/>
    <dgm:cxn modelId="{1AD44189-F76C-41BE-BDA4-DEFC1B54576B}" type="presParOf" srcId="{1C79FDCE-9622-4EAC-8063-602B7ACA488B}" destId="{17B85318-82F4-4EB5-8DBB-E822CC200E3C}" srcOrd="2" destOrd="0" presId="urn:microsoft.com/office/officeart/2005/8/layout/orgChart1"/>
    <dgm:cxn modelId="{C0EA98AD-87E4-47B0-802D-BF48B5ED24AD}" type="presParOf" srcId="{71869284-A53F-49A4-B0FF-6A26CA152F60}" destId="{1E5FE540-76E1-4B6F-AFC1-5AB7E1C6297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5536" y="1700808"/>
            <a:ext cx="3888432" cy="482453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499992" y="1719072"/>
            <a:ext cx="4464496" cy="444623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Истребил других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военных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вождей и многих своих родичей. Подчинил себе не одно племя, а население всей страны. Стал королем. Принял христи­анство. </a:t>
            </a: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Передал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власть по наследству своим сыновьям. </a:t>
            </a: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«Узнай историческую личность»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07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56792"/>
            <a:ext cx="896448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273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Управление империей: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47864" y="1700808"/>
            <a:ext cx="295232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Император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3068960"/>
            <a:ext cx="2880320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Императорский двор: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Суд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Канцелярия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Казна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Конница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00192" y="3363556"/>
            <a:ext cx="2592288" cy="900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Съезд франкской знати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940152" y="4473116"/>
            <a:ext cx="2592288" cy="900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Королевские посланцы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476332" y="5627679"/>
            <a:ext cx="2592288" cy="900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Графы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>
            <a:stCxn id="9" idx="2"/>
          </p:cNvCxnSpPr>
          <p:nvPr/>
        </p:nvCxnSpPr>
        <p:spPr>
          <a:xfrm flipH="1">
            <a:off x="3347864" y="2780928"/>
            <a:ext cx="1476164" cy="7451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372200" y="2240868"/>
            <a:ext cx="1224136" cy="11226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580112" y="2780928"/>
            <a:ext cx="720080" cy="16921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148064" y="2802212"/>
            <a:ext cx="72008" cy="28254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476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79512" y="1719072"/>
            <a:ext cx="4824536" cy="5138928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 смертью Карл написал 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завещание,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которому всю власть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передавал сыну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Людовику. Но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тот был больше похож на монаха, чем на короля. Власть при нем ослабла.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Всего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империя просуществовала чуть больше 40 лет. Народы,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вошедшие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ее состав, были слишком разными: говорили на непонятных друг другу языках, имели разные традиции и порядки жизни. 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магна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церковь и графы после смерти Карла еще смелее захватывали или скупали земли и власть.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Распад Империи: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7" descr="louis_i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6350" y="1700808"/>
            <a:ext cx="3878138" cy="4821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458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395536" y="1700808"/>
            <a:ext cx="8354984" cy="480627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внука Карла долго боролись между собой, а в 843 г. в городе Вердене заключили договор о разделе империи на три части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Каждый стал королем и получил примерно треть графств,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городов, монастырей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территорий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Позже из их владений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выросли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 новых государства: Германия, Италия, Франция.</a:t>
            </a:r>
          </a:p>
          <a:p>
            <a:pPr marL="45720" indent="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Европе начинается период феодальной раздробленности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 rot="16200000">
            <a:off x="2512569" y="4741348"/>
            <a:ext cx="589700" cy="6472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07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43456269207c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508104" y="1844824"/>
            <a:ext cx="158417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Людовик Немецкий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3284984"/>
            <a:ext cx="158417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Карл Лысый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3101848"/>
            <a:ext cx="158417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Лотарь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00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19071"/>
            <a:ext cx="8177332" cy="44074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Параграф 8, ответы на вопросы №1, 3 + «Мои исторические исследования» на стр. 27.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2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7" y="1772816"/>
            <a:ext cx="5657457" cy="18288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Империя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Карла великого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96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772816"/>
            <a:ext cx="3849177" cy="4758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179512" y="1700808"/>
            <a:ext cx="4464496" cy="4608512"/>
          </a:xfrm>
        </p:spPr>
        <p:txBody>
          <a:bodyPr>
            <a:normAutofit/>
          </a:bodyPr>
          <a:lstStyle/>
          <a:p>
            <a:pPr indent="0">
              <a:lnSpc>
                <a:spcPct val="100000"/>
              </a:lnSpc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0">
              <a:lnSpc>
                <a:spcPct val="100000"/>
              </a:lnSpc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indent="0">
              <a:lnSpc>
                <a:spcPct val="100000"/>
              </a:lnSpc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Две трети своего долгого правления  - Карл Великий провел в 50 военных походах.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67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188641"/>
            <a:ext cx="8381260" cy="560128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Первые Каролинги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Карл Мартелл - основатель династии Каролингов"/>
          <p:cNvPicPr>
            <a:picLocks noChangeAspect="1" noChangeArrowheads="1"/>
          </p:cNvPicPr>
          <p:nvPr/>
        </p:nvPicPr>
        <p:blipFill>
          <a:blip r:embed="rId2"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824" y="692696"/>
            <a:ext cx="2105025" cy="314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10906" y="3739971"/>
            <a:ext cx="227286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/>
              <a:t>Карл </a:t>
            </a:r>
            <a:r>
              <a:rPr lang="ru-RU" sz="2400" b="1" dirty="0" err="1" smtClean="0"/>
              <a:t>Мартелл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(715-741 </a:t>
            </a:r>
            <a:r>
              <a:rPr lang="ru-RU" sz="2400" b="1" dirty="0"/>
              <a:t>гг.)</a:t>
            </a:r>
          </a:p>
        </p:txBody>
      </p:sp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-22618" y="4506141"/>
            <a:ext cx="2987675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/>
              <a:t>Основатель династии Каролингов, разгромил арабов при Пуатье в 732 г.</a:t>
            </a:r>
          </a:p>
        </p:txBody>
      </p:sp>
      <p:pic>
        <p:nvPicPr>
          <p:cNvPr id="7" name="Picture 5" descr="6766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0036" y="788024"/>
            <a:ext cx="2495550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119834" y="3912063"/>
            <a:ext cx="25923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 err="1"/>
              <a:t>Пипин</a:t>
            </a:r>
            <a:r>
              <a:rPr lang="ru-RU" sz="2400" b="1" dirty="0"/>
              <a:t> </a:t>
            </a:r>
            <a:r>
              <a:rPr lang="ru-RU" sz="2400" b="1" dirty="0" smtClean="0"/>
              <a:t>Короткий</a:t>
            </a:r>
            <a:br>
              <a:rPr lang="ru-RU" sz="2400" b="1" dirty="0" smtClean="0"/>
            </a:br>
            <a:r>
              <a:rPr lang="ru-RU" sz="2400" b="1" dirty="0" smtClean="0"/>
              <a:t>(741-768 </a:t>
            </a:r>
            <a:r>
              <a:rPr lang="ru-RU" sz="2400" b="1" dirty="0"/>
              <a:t>гг.)</a:t>
            </a:r>
          </a:p>
        </p:txBody>
      </p:sp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2868215" y="4591201"/>
            <a:ext cx="309562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/>
              <a:t>Первый король династии</a:t>
            </a:r>
            <a:r>
              <a:rPr lang="ru-RU" sz="2400" b="1" dirty="0" smtClean="0"/>
              <a:t>,</a:t>
            </a:r>
            <a:br>
              <a:rPr lang="ru-RU" sz="2400" b="1" dirty="0" smtClean="0"/>
            </a:br>
            <a:r>
              <a:rPr lang="ru-RU" sz="2400" b="1" dirty="0" smtClean="0"/>
              <a:t> захвативший </a:t>
            </a:r>
            <a:r>
              <a:rPr lang="ru-RU" sz="2400" b="1" dirty="0"/>
              <a:t>престол в 751 г.</a:t>
            </a:r>
          </a:p>
        </p:txBody>
      </p:sp>
      <p:pic>
        <p:nvPicPr>
          <p:cNvPr id="10" name="Picture 11" descr="charles1velik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7613" y="748769"/>
            <a:ext cx="2666875" cy="323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6172931" y="4155469"/>
            <a:ext cx="291623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/>
              <a:t>Карл </a:t>
            </a:r>
            <a:r>
              <a:rPr lang="ru-RU" sz="2400" b="1" dirty="0" smtClean="0"/>
              <a:t>Великий</a:t>
            </a:r>
            <a:br>
              <a:rPr lang="ru-RU" sz="2400" b="1" dirty="0" smtClean="0"/>
            </a:br>
            <a:r>
              <a:rPr lang="ru-RU" sz="2400" b="1" dirty="0" smtClean="0"/>
              <a:t>(768-814 </a:t>
            </a:r>
            <a:r>
              <a:rPr lang="ru-RU" sz="2400" b="1" dirty="0"/>
              <a:t>гг.)</a:t>
            </a:r>
          </a:p>
        </p:txBody>
      </p:sp>
      <p:sp>
        <p:nvSpPr>
          <p:cNvPr id="12" name="Стрелка вправо 11"/>
          <p:cNvSpPr/>
          <p:nvPr/>
        </p:nvSpPr>
        <p:spPr>
          <a:xfrm>
            <a:off x="2483768" y="2263527"/>
            <a:ext cx="481289" cy="4453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5700163" y="2263526"/>
            <a:ext cx="481289" cy="4453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13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07496" y="1772816"/>
            <a:ext cx="4536504" cy="4878280"/>
          </a:xfrm>
        </p:spPr>
        <p:txBody>
          <a:bodyPr/>
          <a:lstStyle/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Карл в течение четырех десятилетий вел почти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постоянные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войны и покорил большую часть Западной и Центральной Европы. Его по праву называли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«светом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Темных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веков».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Карл Великий принимает ученого Алкуина, фактически министра образования империи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1628800"/>
            <a:ext cx="4176465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675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90738"/>
          </a:xfrm>
        </p:spPr>
      </p:pic>
    </p:spTree>
    <p:extLst>
      <p:ext uri="{BB962C8B-B14F-4D97-AF65-F5344CB8AC3E}">
        <p14:creationId xmlns:p14="http://schemas.microsoft.com/office/powerpoint/2010/main" val="224068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509091303"/>
              </p:ext>
            </p:extLst>
          </p:nvPr>
        </p:nvGraphicFramePr>
        <p:xfrm>
          <a:off x="683568" y="980728"/>
          <a:ext cx="799288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941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77815144"/>
              </p:ext>
            </p:extLst>
          </p:nvPr>
        </p:nvGraphicFramePr>
        <p:xfrm>
          <a:off x="971600" y="1484784"/>
          <a:ext cx="734481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977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216787462"/>
              </p:ext>
            </p:extLst>
          </p:nvPr>
        </p:nvGraphicFramePr>
        <p:xfrm>
          <a:off x="755576" y="1484784"/>
          <a:ext cx="792088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4211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162</TotalTime>
  <Words>300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Сетка</vt:lpstr>
      <vt:lpstr>«Узнай историческую личность»</vt:lpstr>
      <vt:lpstr>Империя  Карла великого</vt:lpstr>
      <vt:lpstr>Презентация PowerPoint</vt:lpstr>
      <vt:lpstr>Первые Каролинги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Управление империей:</vt:lpstr>
      <vt:lpstr>Распад Империи:</vt:lpstr>
      <vt:lpstr>Презентация PowerPoint</vt:lpstr>
      <vt:lpstr>Презентация PowerPoint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Империя  Карла великого</dc:title>
  <dc:creator>Оля</dc:creator>
  <cp:lastModifiedBy>Оля</cp:lastModifiedBy>
  <cp:revision>13</cp:revision>
  <dcterms:created xsi:type="dcterms:W3CDTF">2016-09-27T13:31:43Z</dcterms:created>
  <dcterms:modified xsi:type="dcterms:W3CDTF">2018-02-04T10:57:19Z</dcterms:modified>
</cp:coreProperties>
</file>