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398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6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1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0229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50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2602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84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290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3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5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324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117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9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4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6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7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0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E47FB1-B514-487F-AA08-9E6A5CCB1D7D}" type="datetimeFigureOut">
              <a:rPr lang="ru-RU" smtClean="0"/>
              <a:t>17.11.2013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C197EA6-E870-4B68-9A5E-B9AD1BF04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769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Использование сочетательного свойства </a:t>
            </a:r>
            <a:r>
              <a:rPr lang="ru-RU" dirty="0" smtClean="0"/>
              <a:t>сложения.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3 класс</a:t>
            </a:r>
          </a:p>
          <a:p>
            <a:r>
              <a:rPr lang="ru-RU" sz="3600" b="1" dirty="0" smtClean="0"/>
              <a:t>Школа 21 века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22" y="2524990"/>
            <a:ext cx="3352866" cy="408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6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68623"/>
            <a:ext cx="8534400" cy="1507067"/>
          </a:xfrm>
        </p:spPr>
        <p:txBody>
          <a:bodyPr/>
          <a:lstStyle/>
          <a:p>
            <a:r>
              <a:rPr lang="ru-RU" b="1" dirty="0"/>
              <a:t>Самостоятельная 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9521" y="2026228"/>
            <a:ext cx="8534400" cy="3615267"/>
          </a:xfrm>
        </p:spPr>
        <p:txBody>
          <a:bodyPr/>
          <a:lstStyle/>
          <a:p>
            <a:r>
              <a:rPr lang="ru-RU" sz="4000" b="1" dirty="0"/>
              <a:t>(187+28)+13=</a:t>
            </a:r>
          </a:p>
          <a:p>
            <a:r>
              <a:rPr lang="ru-RU" sz="4000" b="1" dirty="0"/>
              <a:t>452+86+48+14=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34877"/>
            <a:ext cx="8534400" cy="1507067"/>
          </a:xfrm>
        </p:spPr>
        <p:txBody>
          <a:bodyPr/>
          <a:lstStyle/>
          <a:p>
            <a:r>
              <a:rPr lang="ru-RU" b="1" dirty="0"/>
              <a:t>Творческое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485" y="2234046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Чтобы разбиться на группы, давайте вспомним, что такое периметр фигуры</a:t>
            </a:r>
            <a:r>
              <a:rPr lang="ru-RU" b="1" dirty="0" smtClean="0"/>
              <a:t>?</a:t>
            </a:r>
          </a:p>
          <a:p>
            <a:r>
              <a:rPr lang="ru-RU" b="1" dirty="0"/>
              <a:t>«Для вычисления периметра этой фигуры достаточно одного измерения</a:t>
            </a:r>
            <a:r>
              <a:rPr lang="ru-RU" b="1" dirty="0" smtClean="0"/>
              <a:t>».</a:t>
            </a:r>
          </a:p>
          <a:p>
            <a:r>
              <a:rPr lang="ru-RU" b="1" dirty="0"/>
              <a:t>«Для вычисления периметра этой фигуры достаточно два измерения</a:t>
            </a:r>
            <a:r>
              <a:rPr lang="ru-RU" b="1" dirty="0" smtClean="0"/>
              <a:t>».</a:t>
            </a:r>
          </a:p>
          <a:p>
            <a:r>
              <a:rPr lang="ru-RU" b="1" dirty="0"/>
              <a:t>«Для вычисления периметра этой фигуры достаточно три измерения</a:t>
            </a:r>
            <a:r>
              <a:rPr lang="ru-RU" b="1" dirty="0" smtClean="0"/>
              <a:t>».</a:t>
            </a:r>
          </a:p>
          <a:p>
            <a:r>
              <a:rPr lang="ru-RU" b="1" dirty="0"/>
              <a:t>- А в каком случае достаточно знать одну сторону треугольника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644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28395"/>
            <a:ext cx="8534400" cy="1507067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Работа в группах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462646"/>
            <a:ext cx="8534400" cy="3615267"/>
          </a:xfrm>
        </p:spPr>
        <p:txBody>
          <a:bodyPr>
            <a:normAutofit/>
          </a:bodyPr>
          <a:lstStyle/>
          <a:p>
            <a:r>
              <a:rPr lang="ru-RU" sz="3200" b="1" dirty="0"/>
              <a:t>Исследовательская группа треугольник получит задание, если быстро узнает Р треугольника  по одному измерению 5см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308" y="134185"/>
            <a:ext cx="4160893" cy="340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72532"/>
            <a:ext cx="8534400" cy="150706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Работа в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476" y="2150918"/>
            <a:ext cx="8534400" cy="3615267"/>
          </a:xfrm>
        </p:spPr>
        <p:txBody>
          <a:bodyPr>
            <a:normAutofit/>
          </a:bodyPr>
          <a:lstStyle/>
          <a:p>
            <a:r>
              <a:rPr lang="ru-RU" sz="3200" b="1" dirty="0"/>
              <a:t>Исследовательская группа квадрат получит задание, если быстро вычислит Р квадрата с этим же </a:t>
            </a:r>
            <a:r>
              <a:rPr lang="ru-RU" sz="3200" b="1" dirty="0" smtClean="0"/>
              <a:t>измерением </a:t>
            </a:r>
            <a:r>
              <a:rPr lang="ru-RU" sz="3200" b="1" dirty="0"/>
              <a:t>5см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5627" y="175620"/>
            <a:ext cx="3429319" cy="3170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68623"/>
            <a:ext cx="8534400" cy="150706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Работа в группах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140528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Исследовательская группа прямоугольник получит задание, если узнает Р прямоугольника зная два измерения 5см и 1см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6717" y="176774"/>
            <a:ext cx="4163929" cy="340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37450"/>
            <a:ext cx="8534400" cy="1507067"/>
          </a:xfrm>
        </p:spPr>
        <p:txBody>
          <a:bodyPr/>
          <a:lstStyle/>
          <a:p>
            <a:r>
              <a:rPr lang="ru-RU" b="1" dirty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5697" y="2130137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С. 83 № 20, 22, 23.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771" y="1744517"/>
            <a:ext cx="4546291" cy="412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0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829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«</a:t>
            </a:r>
            <a:r>
              <a:rPr lang="ru-RU" sz="3200" b="1" dirty="0"/>
              <a:t>Математика любимый наш урок!</a:t>
            </a:r>
            <a:br>
              <a:rPr lang="ru-RU" sz="3200" b="1" dirty="0"/>
            </a:br>
            <a:r>
              <a:rPr lang="ru-RU" sz="3200" b="1" dirty="0"/>
              <a:t>Мы не скачем по верхушкам скок да скок-</a:t>
            </a:r>
            <a:br>
              <a:rPr lang="ru-RU" sz="3200" b="1" dirty="0"/>
            </a:br>
            <a:r>
              <a:rPr lang="ru-RU" sz="3200" b="1" dirty="0"/>
              <a:t>На уроке нам бывает нелегко:</a:t>
            </a:r>
            <a:br>
              <a:rPr lang="ru-RU" sz="3200" b="1" dirty="0"/>
            </a:br>
            <a:r>
              <a:rPr lang="ru-RU" sz="3200" b="1" dirty="0"/>
              <a:t>Изучаем мы проблему глубоко!</a:t>
            </a:r>
            <a:br>
              <a:rPr lang="ru-RU" sz="3200" b="1" dirty="0"/>
            </a:br>
            <a:r>
              <a:rPr lang="ru-RU" sz="3200" b="1" dirty="0"/>
              <a:t>Но скажут математика сейчас!»</a:t>
            </a:r>
            <a:br>
              <a:rPr lang="ru-RU" sz="3200" b="1" dirty="0"/>
            </a:br>
            <a:r>
              <a:rPr lang="ru-RU" sz="3200" b="1" dirty="0"/>
              <a:t>Закричит: «Ура!» наш дружный класс.</a:t>
            </a:r>
          </a:p>
        </p:txBody>
      </p:sp>
    </p:spTree>
    <p:extLst>
      <p:ext uri="{BB962C8B-B14F-4D97-AF65-F5344CB8AC3E}">
        <p14:creationId xmlns:p14="http://schemas.microsoft.com/office/powerpoint/2010/main" val="407736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984" y="143932"/>
            <a:ext cx="8534400" cy="150706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«Смекай, думай, решай, поспевай, не зевай!»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867" y="2161309"/>
            <a:ext cx="8534400" cy="361526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Промежуток времени в 60 мин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b="1" dirty="0"/>
              <a:t>Часть суток от вечера до </a:t>
            </a:r>
            <a:r>
              <a:rPr lang="ru-RU" b="1" dirty="0" smtClean="0"/>
              <a:t>утра?</a:t>
            </a:r>
          </a:p>
          <a:p>
            <a:pPr marL="0" indent="0">
              <a:buNone/>
            </a:pPr>
            <a:r>
              <a:rPr lang="ru-RU" b="1" dirty="0"/>
              <a:t>Семеро друзей Белоснежки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b="1" dirty="0"/>
              <a:t>Лодка на корабле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b="1" dirty="0"/>
              <a:t>Сколько звуков в слове «яма</a:t>
            </a:r>
            <a:r>
              <a:rPr lang="ru-RU" b="1" dirty="0" smtClean="0"/>
              <a:t>»?</a:t>
            </a:r>
          </a:p>
          <a:p>
            <a:pPr marL="0" indent="0">
              <a:buNone/>
            </a:pPr>
            <a:r>
              <a:rPr lang="ru-RU" b="1" dirty="0"/>
              <a:t>Сколько ног у паука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b="1" dirty="0"/>
              <a:t>Земной шар величиной с мяч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r>
              <a:rPr lang="ru-RU" b="1" dirty="0"/>
              <a:t>Что такое солнце?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01" y="2556164"/>
            <a:ext cx="5555965" cy="430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0122333" cy="1507067"/>
          </a:xfrm>
        </p:spPr>
        <p:txBody>
          <a:bodyPr/>
          <a:lstStyle/>
          <a:p>
            <a:r>
              <a:rPr lang="ru-RU" dirty="0"/>
              <a:t>Решение: 50+50-50=50 или </a:t>
            </a:r>
            <a:r>
              <a:rPr lang="ru-RU" dirty="0" smtClean="0"/>
              <a:t>50-50+50=50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Используя знаки арифметических действий, запиши число 50 с помощью трёх одинаковых чисел.</a:t>
            </a:r>
          </a:p>
        </p:txBody>
      </p:sp>
    </p:spTree>
    <p:extLst>
      <p:ext uri="{BB962C8B-B14F-4D97-AF65-F5344CB8AC3E}">
        <p14:creationId xmlns:p14="http://schemas.microsoft.com/office/powerpoint/2010/main" val="209971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Решение: </a:t>
            </a:r>
            <a:r>
              <a:rPr lang="ru-RU" dirty="0" smtClean="0"/>
              <a:t>55-5=50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Используя один раз знак действия, с помощью трёх пятёрок запиши Выражение, значение которого=50 </a:t>
            </a:r>
          </a:p>
        </p:txBody>
      </p:sp>
    </p:spTree>
    <p:extLst>
      <p:ext uri="{BB962C8B-B14F-4D97-AF65-F5344CB8AC3E}">
        <p14:creationId xmlns:p14="http://schemas.microsoft.com/office/powerpoint/2010/main" val="413250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68623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Устный счёт.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369127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134, 66, 54, 463, 85, 215, 37, 346.</a:t>
            </a:r>
          </a:p>
          <a:p>
            <a:pPr marL="0" indent="0">
              <a:buNone/>
            </a:pPr>
            <a:r>
              <a:rPr lang="ru-RU" sz="3600" dirty="0"/>
              <a:t>На какие группы можно разделить все числа? По какому признаку</a:t>
            </a:r>
            <a:r>
              <a:rPr lang="ru-RU" sz="3600" dirty="0" smtClean="0"/>
              <a:t>?</a:t>
            </a:r>
          </a:p>
          <a:p>
            <a:pPr marL="0" indent="0">
              <a:buNone/>
            </a:pPr>
            <a:r>
              <a:rPr lang="ru-RU" sz="3600" dirty="0" smtClean="0"/>
              <a:t>Запишите </a:t>
            </a:r>
            <a:r>
              <a:rPr lang="ru-RU" sz="3600" dirty="0"/>
              <a:t>числа в порядке возрастания.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83619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37+463=500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Найдите сумму </a:t>
            </a:r>
            <a:r>
              <a:rPr lang="ru-RU" sz="3200" b="1" dirty="0" smtClean="0"/>
              <a:t>самого большого </a:t>
            </a:r>
            <a:r>
              <a:rPr lang="ru-RU" sz="3200" b="1" dirty="0"/>
              <a:t>и </a:t>
            </a:r>
            <a:r>
              <a:rPr lang="ru-RU" sz="3200" b="1" dirty="0" smtClean="0"/>
              <a:t>самого маленького числа.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2307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548" y="299795"/>
            <a:ext cx="8534400" cy="1507067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325+46+75+51</a:t>
            </a:r>
            <a:r>
              <a:rPr lang="ru-RU" b="1" smtClean="0">
                <a:solidFill>
                  <a:schemeClr val="bg1"/>
                </a:solidFill>
              </a:rPr>
              <a:t>=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476" y="2026228"/>
            <a:ext cx="8534400" cy="3615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Как называются </a:t>
            </a:r>
            <a:r>
              <a:rPr lang="ru-RU" sz="3200" b="1" dirty="0" smtClean="0"/>
              <a:t>это выражение?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Найдите </a:t>
            </a:r>
            <a:r>
              <a:rPr lang="ru-RU" sz="3200" b="1" dirty="0" smtClean="0"/>
              <a:t>его</a:t>
            </a:r>
            <a:r>
              <a:rPr lang="ru-RU" sz="3200" b="1" dirty="0" smtClean="0"/>
              <a:t> значение. </a:t>
            </a:r>
            <a:r>
              <a:rPr lang="ru-RU" sz="3200" b="1" dirty="0"/>
              <a:t>Как удобнее это сделать?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75380" y="2982191"/>
            <a:ext cx="21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числовое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4116" y="4995164"/>
            <a:ext cx="87110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Переставить слагаемые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переместительное свойство сложения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6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538" y="266207"/>
            <a:ext cx="8534400" cy="1507067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(106+289)+11=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682" y="2301949"/>
            <a:ext cx="8534400" cy="36152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Найдите значение выражения. </a:t>
            </a:r>
            <a:r>
              <a:rPr lang="ru-RU" sz="3200" b="1" dirty="0"/>
              <a:t>Как удобнее это сделать</a:t>
            </a:r>
            <a:r>
              <a:rPr lang="ru-RU" sz="3200" b="1" dirty="0" smtClean="0"/>
              <a:t>?</a:t>
            </a:r>
          </a:p>
          <a:p>
            <a:pPr marL="0" indent="0">
              <a:buNone/>
            </a:pPr>
            <a:r>
              <a:rPr lang="ru-RU" sz="3200" b="1" dirty="0" smtClean="0"/>
              <a:t>Можно </a:t>
            </a:r>
            <a:r>
              <a:rPr lang="ru-RU" sz="3200" b="1" dirty="0"/>
              <a:t>к первому слагаемому прибавить сумму второго и третьего </a:t>
            </a:r>
            <a:r>
              <a:rPr lang="ru-RU" sz="3200" b="1" dirty="0" smtClean="0"/>
              <a:t>слагаемого</a:t>
            </a:r>
          </a:p>
          <a:p>
            <a:pPr marL="0" indent="0">
              <a:buNone/>
            </a:pPr>
            <a:r>
              <a:rPr lang="ru-RU" sz="3200" b="1" dirty="0" smtClean="0"/>
              <a:t>Как называется такое свойство сложения?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Сочетательным свойством сложения.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87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54</TotalTime>
  <Words>346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Century Gothic</vt:lpstr>
      <vt:lpstr>Wingdings 3</vt:lpstr>
      <vt:lpstr>Сектор</vt:lpstr>
      <vt:lpstr>Использование сочетательного свойства сложения.</vt:lpstr>
      <vt:lpstr>Презентация PowerPoint</vt:lpstr>
      <vt:lpstr>«Смекай, думай, решай, поспевай, не зевай!»</vt:lpstr>
      <vt:lpstr>Решение: 50+50-50=50 или 50-50+50=50</vt:lpstr>
      <vt:lpstr>Решение: 55-5=50</vt:lpstr>
      <vt:lpstr>Устный счёт.</vt:lpstr>
      <vt:lpstr>37+463=500</vt:lpstr>
      <vt:lpstr>325+46+75+51=  </vt:lpstr>
      <vt:lpstr>(106+289)+11=</vt:lpstr>
      <vt:lpstr>Самостоятельная работа.</vt:lpstr>
      <vt:lpstr>Творческое задание.</vt:lpstr>
      <vt:lpstr>Работа в группах</vt:lpstr>
      <vt:lpstr>Работа в группах</vt:lpstr>
      <vt:lpstr>Работа в группах</vt:lpstr>
      <vt:lpstr>Домашнее задание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сочетательного свойства сложения.</dc:title>
  <dc:creator>Раиса Прозорова</dc:creator>
  <cp:lastModifiedBy>Раиса Прозорова</cp:lastModifiedBy>
  <cp:revision>8</cp:revision>
  <dcterms:created xsi:type="dcterms:W3CDTF">2013-11-16T01:31:15Z</dcterms:created>
  <dcterms:modified xsi:type="dcterms:W3CDTF">2013-11-17T03:52:47Z</dcterms:modified>
</cp:coreProperties>
</file>