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5" r:id="rId4"/>
    <p:sldId id="267" r:id="rId5"/>
    <p:sldId id="257" r:id="rId6"/>
    <p:sldId id="258" r:id="rId7"/>
    <p:sldId id="259" r:id="rId8"/>
    <p:sldId id="261" r:id="rId9"/>
    <p:sldId id="262" r:id="rId10"/>
    <p:sldId id="266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6DC04-1F68-45AC-869B-19F33E4B78B6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2BF77-D12A-4105-8544-572D3E771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71505-2087-47F3-AE37-81E53ABF3934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26B4E-72D3-4F02-913F-C535C734E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7CBB-D0D9-4AE0-AAD2-B8090C36D2E8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ADF85-1AA0-4E3A-AF39-AA7C43057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2CB61-BF78-4D4F-A548-C82206F3EF50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0A1D6-9CFF-440F-A94A-FC272820C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00A7A-DCB3-4A15-8823-30B9CE1A342A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3CCF0-55E6-4982-9C6C-DD9BD34EB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0F7B4-DE2B-4F06-8723-F0AAD6F67F1E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F67AA-B82B-4121-946E-BCB82E1F7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A919A-BB16-43A7-BFF6-9932B355A91B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F6BD7-ADFA-4F8B-BE8F-A59036181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0CD3D-329D-40E2-80B2-D5971C4DF975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D4162-8FAC-4F10-8BFA-B535D9A1F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C187C-1CF8-41CF-9CCC-8F29ED584951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D695F-AC67-47EC-89E9-AA1B3FF66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A298B-5A3F-4860-9415-E5B6A4283E60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2402-A275-4D6A-9BA4-2A930E78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43A6-616C-4B99-9CF8-E26B1D972E36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CFA26-E9D4-4F7B-B9FE-A0BAA0C22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FA480B-51C7-4B0D-8390-8EBFD47A6A3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B1C10D-95DE-4FD8-B178-32D798148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tranamasterov.ru/node/30960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981075"/>
            <a:ext cx="7772400" cy="2619375"/>
          </a:xfrm>
        </p:spPr>
        <p:txBody>
          <a:bodyPr/>
          <a:lstStyle/>
          <a:p>
            <a:pPr eaLnBrk="1" hangingPunct="1"/>
            <a:r>
              <a:rPr lang="ru-RU" smtClean="0"/>
              <a:t>Изготовление подарочной коробочки (мастер-класс)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Автор: Кирсанова Татьяна Ивановна учитель начальных классов МАОУ «Суйгинская СОШ»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Оформляем верхнюю и внутреннюю часть коробочки. Для этого вырезаем из цветной бумаги по шаблону дна и крышки  два круга и наклеиваем их во внутреннюю часть дна и на верхнюю часть крышки.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Такую коробочку можно использовать для хранения мелких предметов или положить в них сюрприз и подарить близкому человеку.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 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mtClean="0"/>
              <a:t> </a:t>
            </a:r>
          </a:p>
        </p:txBody>
      </p:sp>
      <p:pic>
        <p:nvPicPr>
          <p:cNvPr id="22530" name="Picture 2" descr="O:\Конкурсы\мастер-класс\ФОТО\P10403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73463"/>
            <a:ext cx="410527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O:\Конкурсы\мастер-класс\ФОТО\P10403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100" y="3573463"/>
            <a:ext cx="403225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Вот такие коробочки мы  делали из картона. Они у нас разных размеров и форм, но принцип изготовления везде одинаков. При изготовлении зелёной овальной коробочки использовалась  дизайнерская  бумага собственного изготовления. В ней хранятся разные «дизайнерские штучки».</a:t>
            </a:r>
          </a:p>
          <a:p>
            <a:pPr marL="0" indent="0" eaLnBrk="1" hangingPunct="1">
              <a:buFont typeface="Arial" charset="0"/>
              <a:buNone/>
            </a:pPr>
            <a:endParaRPr lang="ru-RU" sz="2700" smtClean="0"/>
          </a:p>
          <a:p>
            <a:pPr marL="0" indent="0" eaLnBrk="1" hangingPunct="1">
              <a:buFont typeface="Arial" charset="0"/>
              <a:buNone/>
            </a:pPr>
            <a:endParaRPr lang="ru-RU" sz="2700" smtClean="0"/>
          </a:p>
          <a:p>
            <a:pPr marL="0" indent="0" eaLnBrk="1" hangingPunct="1">
              <a:buFont typeface="Arial" charset="0"/>
              <a:buNone/>
            </a:pPr>
            <a:endParaRPr lang="ru-RU" sz="2700" smtClean="0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852738"/>
            <a:ext cx="7621587" cy="3752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395288" y="765175"/>
            <a:ext cx="8291512" cy="53609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Надеюсь, что наши подарочные коробочки кому-то понравятся. Ведь подарок сделанный своими руками хорош тем, что никогда не получится два одинаковых и в их изготовление вложена частичка любви к тому, кому они предназначены.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Тип </a:t>
            </a:r>
            <a:r>
              <a:rPr lang="ru-RU" dirty="0" smtClean="0"/>
              <a:t>работы - Мастер-класс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Событие - любой праздник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Техника – картонаж 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Материал - картон цветной, бумага для </a:t>
            </a:r>
            <a:r>
              <a:rPr lang="ru-RU" dirty="0" err="1" smtClean="0"/>
              <a:t>скрапбукинга</a:t>
            </a:r>
            <a:r>
              <a:rPr lang="ru-RU" dirty="0" smtClean="0"/>
              <a:t> (она довольно плотная), клей.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Цель мастер - класса: Изготовление подарочной коробочки.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Задачи мастер- класса: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развить мелкую моторику, внимание, аккуратность, творческие способности и навык в работе;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овладеть практическими умениями и навыками работы с необходимым инструментом;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развить коммуникативные способности,  выполнять работу не мешая друг другу, прийти на помощь товарищу.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 smtClean="0"/>
              <a:t>Планируемые </a:t>
            </a:r>
            <a:r>
              <a:rPr lang="ru-RU" sz="2700" dirty="0"/>
              <a:t>результаты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Предметные: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- овладение алгоритмами и методами решения технических и технологических задач; выполнение технологических операций с соблюдением установленных норм, стандартов и ограничений;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соблюдение норм и правил безопасности труда</a:t>
            </a:r>
            <a:r>
              <a:rPr lang="ru-RU" sz="2700" dirty="0" smtClean="0"/>
              <a:t>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Личностные результаты: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- учебно-познавательный интерес к новому материалу и способам решения новой учебной задачи;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- формирование таких личностных качеств как любознательность, трудолюбие, способность к организации своей деятельности и к преодолению трудностей.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 rtlCol="0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err="1" smtClean="0"/>
              <a:t>Метапредметные</a:t>
            </a:r>
            <a:r>
              <a:rPr lang="ru-RU" sz="4300" dirty="0" smtClean="0"/>
              <a:t> </a:t>
            </a:r>
            <a:r>
              <a:rPr lang="ru-RU" sz="4300" dirty="0"/>
              <a:t>результаты: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Регулятивные универсальные учебные действия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принимать и сохранять учебную задачу и активно включаться в деятельность, направленную на её решение в сотрудничестве с учителем и </a:t>
            </a:r>
            <a:r>
              <a:rPr lang="ru-RU" sz="4300" dirty="0" smtClean="0"/>
              <a:t>одноклассниками</a:t>
            </a:r>
            <a:r>
              <a:rPr lang="ru-RU" sz="4300" dirty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</a:t>
            </a:r>
            <a:r>
              <a:rPr lang="ru-RU" sz="4300" dirty="0" smtClean="0"/>
              <a:t>Познавательные </a:t>
            </a:r>
            <a:r>
              <a:rPr lang="ru-RU" sz="4300" dirty="0"/>
              <a:t>универсальные учебные действия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выделять и формулировать учебную цель;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проводить сравнение и классификацию по заданным критериям;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Коммуникативные универсальные учебные действия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выражать в речи свои мысли и действия;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300" dirty="0"/>
              <a:t>- строить понятные для партнера высказывания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На сайте «Страна мастеров»</a:t>
            </a:r>
            <a:r>
              <a:rPr lang="en-US" sz="3000" dirty="0"/>
              <a:t> </a:t>
            </a:r>
            <a:r>
              <a:rPr lang="en-US" sz="3000" dirty="0">
                <a:hlinkClick r:id="rId2"/>
              </a:rPr>
              <a:t>http://</a:t>
            </a:r>
            <a:r>
              <a:rPr lang="en-US" sz="3000" dirty="0" smtClean="0">
                <a:hlinkClick r:id="rId2"/>
              </a:rPr>
              <a:t>stranamasterov.ru/node/309605</a:t>
            </a:r>
            <a:r>
              <a:rPr lang="ru-RU" sz="3000" dirty="0" smtClean="0"/>
              <a:t> много мастер классов по изготовлению коробок. На внеурочных занятиях «Умелые руки» мы решили сделать похожие изделия. Коробочки получились разной формы: овальные, в виде сердечка. Кто-то сделал коробочки с крышкой  и украсил красивой аппликацией, кто-то только нижнюю часть коробочки. Рукодельничали накануне Международного женского дня.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В своём мастер классе решила показать этапы нашей работы.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263525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597693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</a:t>
            </a:r>
            <a:r>
              <a:rPr lang="ru-RU" sz="2900" smtClean="0"/>
              <a:t>Для работы нам понадобятся:  цветной картон, цветная бумага (у меня двусторонняя бумага для скрапбукинга),  линейка, выкройка, карандаш, ножницы, дотц и клей.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997200"/>
            <a:ext cx="44100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2"/>
          <p:cNvSpPr>
            <a:spLocks noGrp="1"/>
          </p:cNvSpPr>
          <p:nvPr>
            <p:ph idx="1"/>
          </p:nvPr>
        </p:nvSpPr>
        <p:spPr>
          <a:xfrm>
            <a:off x="457200" y="44450"/>
            <a:ext cx="8229600" cy="60817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 </a:t>
            </a:r>
            <a:r>
              <a:rPr lang="ru-RU" sz="2700" smtClean="0"/>
              <a:t>Коробочка будет круглая. Делаем выкройку. На плотном картоне  с помощью циркуля чертим окружность. Это будет шаблон. На цветном картоне обводим  2 детали одна – дно, вторая - крышка. На цветной бумаге чертим  стенки нашей коробки. Для дна 4 см шириной, для крышки 1,5 см шириной и прибавляем по 1,5 см на клапаны для склеивания.</a:t>
            </a:r>
          </a:p>
        </p:txBody>
      </p:sp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35756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64991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/>
              <a:t>На </a:t>
            </a:r>
            <a:r>
              <a:rPr lang="ru-RU" sz="2700" dirty="0" smtClean="0"/>
              <a:t>боковых стенках по линии для склеивания </a:t>
            </a:r>
            <a:r>
              <a:rPr lang="ru-RU" sz="2700" dirty="0" err="1" smtClean="0"/>
              <a:t>дотцем</a:t>
            </a:r>
            <a:r>
              <a:rPr lang="ru-RU" sz="2700" dirty="0" smtClean="0"/>
              <a:t> </a:t>
            </a:r>
            <a:r>
              <a:rPr lang="ru-RU" sz="2700" dirty="0"/>
              <a:t>(можно и сложенными ножницами, пустой ручкой) проводим линию, чтобы продавить </a:t>
            </a:r>
            <a:r>
              <a:rPr lang="ru-RU" sz="2700" dirty="0" smtClean="0"/>
              <a:t>бумагу.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700" dirty="0" smtClean="0"/>
              <a:t>Вырезаем зубчики. После того, как мы провели </a:t>
            </a:r>
            <a:r>
              <a:rPr lang="ru-RU" sz="2700" dirty="0" err="1" smtClean="0"/>
              <a:t>дотцем</a:t>
            </a:r>
            <a:r>
              <a:rPr lang="ru-RU" sz="2700" dirty="0" smtClean="0"/>
              <a:t> по бумаге, зубчики легко загибаются под прямым углом. </a:t>
            </a:r>
            <a:endParaRPr lang="ru-RU" sz="27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3141663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idx="1"/>
          </p:nvPr>
        </p:nvSpPr>
        <p:spPr>
          <a:xfrm>
            <a:off x="323850" y="260350"/>
            <a:ext cx="8569325" cy="58658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Начинаем приклеивать боковую стенку к крышке. Удобно прижимать зубчики противоположной от грифеля стороной карандаша или ручки.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700" smtClean="0"/>
              <a:t>Верхняя часть коробки готова. Приступаем к нижней части. Все операции аналогичные.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1506" name="Picture 2" descr="O:\Конкурсы\мастер-класс\ФОТО\P10403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711450"/>
            <a:ext cx="4427538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O:\Конкурсы\мастер-класс\ФОТО\P1040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735263"/>
            <a:ext cx="4365625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497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Изготовление подарочной коробочки (мастер-класс)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Ивановна</dc:creator>
  <cp:lastModifiedBy>USER</cp:lastModifiedBy>
  <cp:revision>27</cp:revision>
  <dcterms:created xsi:type="dcterms:W3CDTF">2017-04-18T15:07:42Z</dcterms:created>
  <dcterms:modified xsi:type="dcterms:W3CDTF">2018-02-04T02:56:05Z</dcterms:modified>
</cp:coreProperties>
</file>