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9" r:id="rId4"/>
    <p:sldId id="270" r:id="rId5"/>
    <p:sldId id="267" r:id="rId6"/>
    <p:sldId id="265" r:id="rId7"/>
    <p:sldId id="258" r:id="rId8"/>
    <p:sldId id="266" r:id="rId9"/>
    <p:sldId id="257" r:id="rId10"/>
    <p:sldId id="259" r:id="rId11"/>
    <p:sldId id="260" r:id="rId12"/>
    <p:sldId id="268" r:id="rId13"/>
    <p:sldId id="263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ЮТА\Desktop\олеся\1264636594_1234962019_ger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20888"/>
            <a:ext cx="3118945" cy="34183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2643182"/>
            <a:ext cx="4608512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Истинное равенство граждан состоит в том, чтобы все они одинаково были подчинены законам. </a:t>
            </a:r>
            <a: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Ж.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Д'Аламбер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620688"/>
            <a:ext cx="5544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Конституция РФ – основной закон государства.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548680"/>
            <a:ext cx="5904656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права, зафиксированные в Конституции РФ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348880"/>
            <a:ext cx="2664296" cy="83099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Личные (право на жизнь)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2276872"/>
            <a:ext cx="2574032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Политические (свобода слова, совести, мысли)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3933056"/>
            <a:ext cx="2592288" cy="230832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Социально-экономические (право на труд, отдых, образование, чистую экологию)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429000"/>
            <a:ext cx="2880320" cy="15696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Культурные (право на свою национальную культуру, язык)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7166167">
            <a:off x="1825466" y="1672258"/>
            <a:ext cx="632462" cy="345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883657">
            <a:off x="3488536" y="1574307"/>
            <a:ext cx="360040" cy="17197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427984" y="1556792"/>
            <a:ext cx="360040" cy="3384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3868354">
            <a:off x="6751855" y="1644887"/>
            <a:ext cx="732523" cy="345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275856" y="5157192"/>
            <a:ext cx="2088232" cy="120032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Гражданские (избирательное право)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 rot="21223509">
            <a:off x="5414823" y="1569681"/>
            <a:ext cx="360040" cy="22657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74168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Конституция государства закрепила ряд важных основополагающих обязанностей граждан:</a:t>
            </a: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обязан соблюдать законы государства.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должен платить налоги, сборы.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должен защищать Отечество.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должен сохранять природу.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должен заботиться о детях и нетрудоспособных родителях.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Гражданин должен беречь памятники культуры.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92696"/>
            <a:ext cx="5695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Гражданские права и свободы: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44824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свободу и личную неприкосновенность. Только суд имеет право вынести обвинение и лишить человека свободы.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293096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неприкосновенность таких сторон частной жизни, как сфера семейных, дружеских, деловых отношений.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3861048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3568" y="3356992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уважение личности.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705678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Политические права и свободы: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Право принимать участие в управлении своей страной.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Право человека на свободу мысли.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Свобода совести и религии.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Право на свободу убеждений.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Право на свободу мирных собраний и ассоциаций.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6605" y="980728"/>
            <a:ext cx="692971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Экономические права и свободы: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собственность.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труд.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отдых и досуг.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достойный жизненный уровень.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8373" y="4077072"/>
            <a:ext cx="6426759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Культурные права: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образование.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на участие в культурной жизни.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5" y="642918"/>
            <a:ext cx="8001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 бесспорном и спорном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Для меня важно, что нынешняя Конституция обращена всеми своими статьями к личности, к человеку, к гражданину. В нём нет и намёка на верховенство одних  и даже косвенную подчинённость других. В ней чёрным по белому записано признание идеологического многообразия, политического многообразия, многопартийности, равенства перед законом общественных организаций, то, что никакая религия не может признаваться государственной.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(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Корнешов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журналист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00108"/>
            <a:ext cx="773076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1.А.Ф. Никитин «Право и политика»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2.Я.В. Соколов, А.С.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Прутченков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Граждановедение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3.А.Ф. Никитин «Конституционное право»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4.Конституция РФ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5.А.И.Кравченко, Е.А. Певцова «Обществознание»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857232"/>
            <a:ext cx="7272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(от лат.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constitutio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устройство) –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основной закон государства,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определяющий его общественное и государственное устройство, порядок и принципы образования представительных органов власти, избирательную систему, основные права и обязанности граждан.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365104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Всего в истории России (РСФСР) насчитывается 5 Конституций: 1918 г., 1925 г., 1937 г., 1978 г., 1993 г. и три Конституции СССР: 1924 г., 1936 г., 1977 г.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Первой в Советском государстве была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 РСФСР 1918 г.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07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2520280" cy="388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Pic_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08920"/>
            <a:ext cx="2376264" cy="300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97003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у нас действует Конституция  Российской Федерации, принятая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декабря 1993 года.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Pic_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20888"/>
            <a:ext cx="2532311" cy="349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13_p2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300196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своей структуре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Конституция РФ состоит из Преамбулы и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двух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разделов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Преамбуле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характеризуются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и цели принятия Конституции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Далее следуют разделы, которые делятся на главы. Главы состоят из статей.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первый содержит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137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статей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сгруппированных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девяти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главах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1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Основы конституционного строя;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2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Права и свободы человека и гражданина;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3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Федеративное устройство;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4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Президент Российской Федерации;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5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Федеральное Собрание;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6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Правительство Российской Федерации;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7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Судебная власть;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8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Местное самоуправление;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Глава 9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Конституционные поправки и пересмотр Конституции. Раздел второй называется «3аключительные и переходные положения» и содержит девять частей.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4888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Главные характеристики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 конституционного строя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Статья 1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Российская Федерация - Россия есть демократическое федеративное правовое государство с республиканской формой правления.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Наименования Российская Федерация и Россия равнозначны.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Статья 2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Человек, его права и свободы являются высшей ценностью. Признание, соблюдение и защита прав и свобод человека и гражданина - обязанность государства.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2008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Конституция РФ имеет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высшую юридическую силу, прямое действие и применяется на всей территории России. Законы и иные правовые акты, применяемые в Российской Федерации, не должны противоречить Конституции РФ.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конституциях закрепляются нормы взаимоотношений граждан и государства, права личности, правовое равенство всех граждан; описываются характер государства (республика, монархия, федерация и т.п.), статус различных властей. Правила взаимоотношения парламента, президента, правительства и суда, а также структура и порядок функционирования органов управления.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-1620688" y="177281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Конституция РФ выступает Основным законом нашей страны. Её фундаментом являются международные документы, защищающие права человека: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1948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Всеобщая декларация прав человека;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1950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Европейская конвенция о защите прав человека и основных свобод;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1959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Декларация прав ребёнка;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1960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Международный пакт об экономических, социальных и культурных правах;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1966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Международный пакт о гражданских и политических правах;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1989 г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Конвенция о правах ребёнка.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476672"/>
            <a:ext cx="254589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Конституция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1628800"/>
            <a:ext cx="528381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Основа всего законодательства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2708920"/>
            <a:ext cx="3148619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Стабильный закон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3789040"/>
            <a:ext cx="640871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Закрепляет базовые принципы государственного устройства, права и обязанности граждан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5589240"/>
            <a:ext cx="5238935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Принимается в особом порядке</a:t>
            </a:r>
            <a:endParaRPr lang="ru-RU" sz="2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283968" y="112474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83968" y="220486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283968" y="508518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283968" y="3284984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835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Оля</cp:lastModifiedBy>
  <cp:revision>41</cp:revision>
  <dcterms:created xsi:type="dcterms:W3CDTF">2015-03-31T18:12:54Z</dcterms:created>
  <dcterms:modified xsi:type="dcterms:W3CDTF">2018-02-04T11:15:35Z</dcterms:modified>
</cp:coreProperties>
</file>