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775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998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743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9639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395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3659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003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631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216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59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316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7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954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90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023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285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566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1E28A97-F6F6-4AEB-A24E-05177D65938E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8661701-AFF1-4A5E-873D-C09269F5A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2888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4424" y="0"/>
            <a:ext cx="9275804" cy="2308324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Внутренние</a:t>
            </a:r>
          </a:p>
          <a:p>
            <a:r>
              <a:rPr lang="ru-RU" sz="7200" b="1" dirty="0" smtClean="0"/>
              <a:t>  </a:t>
            </a:r>
            <a:r>
              <a:rPr lang="ru-RU" sz="7200" b="1" dirty="0" smtClean="0"/>
              <a:t>органы </a:t>
            </a:r>
            <a:r>
              <a:rPr lang="ru-RU" sz="7200" b="1" dirty="0" smtClean="0"/>
              <a:t>человека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14326" y="2850932"/>
            <a:ext cx="6096000" cy="33547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/>
              <a:t>Выполнил ученик 2 А класса </a:t>
            </a:r>
          </a:p>
          <a:p>
            <a:pPr algn="ctr"/>
            <a:r>
              <a:rPr lang="ru-RU" sz="2800" b="1" dirty="0" err="1"/>
              <a:t>Лобзин</a:t>
            </a:r>
            <a:r>
              <a:rPr lang="ru-RU" sz="2800" b="1" dirty="0"/>
              <a:t> Михаил</a:t>
            </a:r>
          </a:p>
          <a:p>
            <a:pPr algn="ctr"/>
            <a:r>
              <a:rPr lang="ru-RU" sz="2800" dirty="0"/>
              <a:t>учитель: </a:t>
            </a:r>
            <a:r>
              <a:rPr lang="ru-RU" sz="2800" dirty="0" err="1"/>
              <a:t>Бурчалова</a:t>
            </a:r>
            <a:r>
              <a:rPr lang="ru-RU" sz="2800" dirty="0"/>
              <a:t> Э.В.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  <a:p>
            <a:pPr algn="ctr"/>
            <a:r>
              <a:rPr lang="ru-RU" sz="2800" dirty="0"/>
              <a:t>МБОУ СШ №16 </a:t>
            </a:r>
          </a:p>
          <a:p>
            <a:pPr algn="ctr"/>
            <a:r>
              <a:rPr lang="ru-RU" sz="2800" dirty="0" err="1"/>
              <a:t>г.Павлово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2239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26442" y="568411"/>
            <a:ext cx="5041557" cy="5140411"/>
          </a:xfr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342900" indent="-342900" algn="l">
              <a:buAutoNum type="arabicPeriod"/>
            </a:pPr>
            <a:r>
              <a:rPr lang="ru-RU" sz="2000" b="1" dirty="0" smtClean="0"/>
              <a:t>Защищает мозг.</a:t>
            </a:r>
          </a:p>
          <a:p>
            <a:pPr marL="342900" indent="-342900" algn="l">
              <a:buAutoNum type="arabicPeriod"/>
            </a:pPr>
            <a:r>
              <a:rPr lang="ru-RU" sz="2000" b="1" dirty="0" smtClean="0"/>
              <a:t>По </a:t>
            </a:r>
            <a:r>
              <a:rPr lang="ru-RU" sz="2000" b="1" dirty="0" smtClean="0"/>
              <a:t>нему </a:t>
            </a:r>
            <a:r>
              <a:rPr lang="ru-RU" sz="2000" b="1" dirty="0" smtClean="0"/>
              <a:t>течет кровь.</a:t>
            </a:r>
          </a:p>
          <a:p>
            <a:pPr marL="342900" indent="-342900" algn="l">
              <a:buAutoNum type="arabicPeriod"/>
            </a:pPr>
            <a:r>
              <a:rPr lang="ru-RU" sz="2000" b="1" dirty="0" smtClean="0"/>
              <a:t>Мы им думаем.</a:t>
            </a:r>
          </a:p>
          <a:p>
            <a:pPr marL="342900" indent="-342900" algn="l">
              <a:buAutoNum type="arabicPeriod"/>
            </a:pPr>
            <a:r>
              <a:rPr lang="ru-RU" sz="2000" b="1" dirty="0" smtClean="0"/>
              <a:t>Разносит кислород по организму.</a:t>
            </a:r>
          </a:p>
          <a:p>
            <a:pPr marL="342900" indent="-342900" algn="l">
              <a:buAutoNum type="arabicPeriod"/>
            </a:pPr>
            <a:r>
              <a:rPr lang="ru-RU" sz="2000" b="1" dirty="0" smtClean="0"/>
              <a:t>По нему еда попадает в желудок.</a:t>
            </a:r>
          </a:p>
          <a:p>
            <a:pPr marL="342900" indent="-342900" algn="l">
              <a:buAutoNum type="arabicPeriod"/>
            </a:pPr>
            <a:r>
              <a:rPr lang="ru-RU" sz="2000" b="1" dirty="0" smtClean="0"/>
              <a:t>Часть легких.</a:t>
            </a:r>
          </a:p>
          <a:p>
            <a:pPr marL="342900" indent="-342900" algn="l">
              <a:buAutoNum type="arabicPeriod"/>
            </a:pPr>
            <a:r>
              <a:rPr lang="ru-RU" sz="2000" b="1" dirty="0" smtClean="0"/>
              <a:t>Переваривает пищу.</a:t>
            </a:r>
          </a:p>
          <a:p>
            <a:pPr marL="342900" indent="-342900" algn="l">
              <a:buAutoNum type="arabicPeriod"/>
            </a:pPr>
            <a:r>
              <a:rPr lang="ru-RU" sz="2000" b="1" dirty="0" smtClean="0"/>
              <a:t>Чистит кровь.</a:t>
            </a:r>
          </a:p>
          <a:p>
            <a:pPr marL="342900" indent="-342900" algn="l">
              <a:buAutoNum type="arabicPeriod"/>
            </a:pPr>
            <a:r>
              <a:rPr lang="ru-RU" sz="2000" b="1" dirty="0" smtClean="0"/>
              <a:t>Разновидность сосудов.</a:t>
            </a:r>
          </a:p>
          <a:p>
            <a:pPr marL="342900" indent="-342900" algn="l">
              <a:buAutoNum type="arabicPeriod"/>
            </a:pPr>
            <a:r>
              <a:rPr lang="ru-RU" sz="2000" b="1" dirty="0" smtClean="0"/>
              <a:t>Это парный орган.</a:t>
            </a:r>
          </a:p>
          <a:p>
            <a:pPr marL="342900" indent="-342900" algn="l">
              <a:buAutoNum type="arabicPeriod"/>
            </a:pPr>
            <a:r>
              <a:rPr lang="ru-RU" sz="2000" b="1" dirty="0" smtClean="0"/>
              <a:t> В нем происходит всасывание в </a:t>
            </a:r>
            <a:r>
              <a:rPr lang="ru-RU" sz="2000" b="1" dirty="0" smtClean="0"/>
              <a:t>кровь микроэлементов. </a:t>
            </a:r>
            <a:endParaRPr lang="ru-RU" sz="2000" b="1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92" y="568411"/>
            <a:ext cx="50292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83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7" t="11714" r="10775" b="11011"/>
          <a:stretch/>
        </p:blipFill>
        <p:spPr>
          <a:xfrm>
            <a:off x="411893" y="848495"/>
            <a:ext cx="4967416" cy="49756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072" y="830989"/>
            <a:ext cx="3473599" cy="501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63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/>
          <p:cNvSpPr/>
          <p:nvPr/>
        </p:nvSpPr>
        <p:spPr>
          <a:xfrm>
            <a:off x="6176320" y="3464010"/>
            <a:ext cx="914400" cy="914400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539583" y="4699732"/>
            <a:ext cx="914400" cy="914400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7825947" y="5605895"/>
            <a:ext cx="914400" cy="914400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8427309" y="230660"/>
            <a:ext cx="3509319" cy="2916194"/>
          </a:xfrm>
          <a:prstGeom prst="su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лыбающееся лицо 1"/>
          <p:cNvSpPr/>
          <p:nvPr/>
        </p:nvSpPr>
        <p:spPr>
          <a:xfrm>
            <a:off x="9316995" y="963827"/>
            <a:ext cx="1746421" cy="1449859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лыбающееся лицо 31"/>
          <p:cNvSpPr/>
          <p:nvPr/>
        </p:nvSpPr>
        <p:spPr>
          <a:xfrm>
            <a:off x="5894175" y="5787081"/>
            <a:ext cx="914400" cy="914400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лыбающееся лицо 32"/>
          <p:cNvSpPr/>
          <p:nvPr/>
        </p:nvSpPr>
        <p:spPr>
          <a:xfrm>
            <a:off x="1896763" y="3267849"/>
            <a:ext cx="914400" cy="914400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Улыбающееся лицо 33"/>
          <p:cNvSpPr/>
          <p:nvPr/>
        </p:nvSpPr>
        <p:spPr>
          <a:xfrm>
            <a:off x="10387922" y="5663513"/>
            <a:ext cx="914400" cy="914400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лыбающееся лицо 35"/>
          <p:cNvSpPr/>
          <p:nvPr/>
        </p:nvSpPr>
        <p:spPr>
          <a:xfrm>
            <a:off x="9135768" y="5020961"/>
            <a:ext cx="914400" cy="914400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лыбающееся лицо 36"/>
          <p:cNvSpPr/>
          <p:nvPr/>
        </p:nvSpPr>
        <p:spPr>
          <a:xfrm>
            <a:off x="3101558" y="5362832"/>
            <a:ext cx="914400" cy="914400"/>
          </a:xfrm>
          <a:prstGeom prst="smileyFac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617838" y="1746421"/>
            <a:ext cx="8040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Спасибо за внимание !!!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6854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11" grpId="0" animBg="1"/>
      <p:bldP spid="2" grpId="0" animBg="1"/>
      <p:bldP spid="32" grpId="0" animBg="1"/>
      <p:bldP spid="33" grpId="0" animBg="1"/>
      <p:bldP spid="34" grpId="0" animBg="1"/>
      <p:bldP spid="36" grpId="0" animBg="1"/>
      <p:bldP spid="37" grpId="0" animBg="1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297</TotalTime>
  <Words>74</Words>
  <Application>Microsoft Office PowerPoint</Application>
  <PresentationFormat>Широкоэкранный</PresentationFormat>
  <Paragraphs>22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12</cp:revision>
  <dcterms:created xsi:type="dcterms:W3CDTF">2018-01-15T17:30:15Z</dcterms:created>
  <dcterms:modified xsi:type="dcterms:W3CDTF">2018-01-17T08:06:28Z</dcterms:modified>
</cp:coreProperties>
</file>