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2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5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26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2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3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94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72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24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29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49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00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D02F0-FCC1-4DFD-85D0-EF0DACB57980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BEF5-03AF-4B1A-8735-332FD8001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66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house</a:t>
            </a:r>
            <a:endParaRPr lang="ru-RU" dirty="0"/>
          </a:p>
        </p:txBody>
      </p:sp>
      <p:pic>
        <p:nvPicPr>
          <p:cNvPr id="9218" name="Picture 2" descr="http://cliparts.co/cliparts/pT5/rny/pT5rnyAa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99" y="0"/>
            <a:ext cx="11706895" cy="617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0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83336"/>
            <a:ext cx="9144000" cy="1081826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Algerian" panose="04020705040A02060702" pitchFamily="82" charset="0"/>
              </a:rPr>
              <a:t>Living-room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5679" y="7813430"/>
            <a:ext cx="9144000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apartdom.ru/images/stories/remont-za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6" y="1468192"/>
            <a:ext cx="1123037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Algerian" panose="04020705040A02060702" pitchFamily="82" charset="0"/>
              </a:rPr>
              <a:t>Dining-room</a:t>
            </a:r>
            <a:endParaRPr lang="ru-RU" sz="8800" dirty="0"/>
          </a:p>
        </p:txBody>
      </p:sp>
      <p:pic>
        <p:nvPicPr>
          <p:cNvPr id="2050" name="Picture 2" descr="Дизайн проект кухни гостиной  нежный белий цвет кухн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24" y="1690688"/>
            <a:ext cx="11186375" cy="503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96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accent6">
                    <a:lumMod val="75000"/>
                  </a:schemeClr>
                </a:solidFill>
                <a:latin typeface="Algerian" panose="04020705040A02060702" pitchFamily="82" charset="0"/>
              </a:rPr>
              <a:t>Kitchen </a:t>
            </a:r>
            <a:endParaRPr lang="ru-RU" sz="8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https://mik-mebel.com/wp-content/uploads/2017/05/10-%D0%BA%D1%83%D1%85%D0%BD%D1%8F-%D0%B7%D0%B5%D0%BB%D1%91%D0%BD%D0%B0%D1%8F-%D1%81-%D0%B1%D0%B5%D0%BB%D1%8B%D0%B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4" y="1825625"/>
            <a:ext cx="11114467" cy="488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65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>
                <a:solidFill>
                  <a:schemeClr val="accent1">
                    <a:lumMod val="50000"/>
                  </a:schemeClr>
                </a:solidFill>
                <a:latin typeface="Algerian" panose="04020705040A02060702" pitchFamily="82" charset="0"/>
              </a:rPr>
              <a:t>Bedroom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 descr="https://bedroom.adstores.ru/sites/bedroom.adstores.ru/files/product_images/11367144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93" y="1890018"/>
            <a:ext cx="11044707" cy="466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7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718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00B050"/>
                </a:solidFill>
                <a:latin typeface="Algerian" panose="04020705040A02060702" pitchFamily="82" charset="0"/>
              </a:rPr>
              <a:t>Hall </a:t>
            </a:r>
            <a:endParaRPr lang="ru-RU" sz="8800" dirty="0">
              <a:solidFill>
                <a:srgbClr val="00B050"/>
              </a:solidFill>
            </a:endParaRPr>
          </a:p>
        </p:txBody>
      </p:sp>
      <p:pic>
        <p:nvPicPr>
          <p:cNvPr id="5122" name="Picture 2" descr="http://remontik.org/wp-content/uploads/2016/08/post-61807-12508444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01" y="1825624"/>
            <a:ext cx="10844012" cy="475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918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dirty="0" smtClean="0">
                <a:latin typeface="Algerian" panose="04020705040A02060702" pitchFamily="82" charset="0"/>
              </a:rPr>
              <a:t>Bathroom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146" name="Picture 2" descr="http://santehnika-24.ru/upload/iblock/fc3/fc35d08ce81d46da5085a072eca6ad0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28" y="1506828"/>
            <a:ext cx="10895527" cy="503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050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Ordinal numbers 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kurspresent.ru/uploads/en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55" y="1877218"/>
            <a:ext cx="11191741" cy="498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670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Exceptions 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s://ds04.infourok.ru/uploads/ex/070d/00055e3c-9f846fdf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69" y="1825625"/>
            <a:ext cx="10895527" cy="488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4085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Algerian</vt:lpstr>
      <vt:lpstr>Arial</vt:lpstr>
      <vt:lpstr>Calibri</vt:lpstr>
      <vt:lpstr>Calibri Light</vt:lpstr>
      <vt:lpstr>Тема Office</vt:lpstr>
      <vt:lpstr>My house</vt:lpstr>
      <vt:lpstr>Living-room</vt:lpstr>
      <vt:lpstr>Dining-room</vt:lpstr>
      <vt:lpstr>Kitchen </vt:lpstr>
      <vt:lpstr>Bedroom </vt:lpstr>
      <vt:lpstr>Hall </vt:lpstr>
      <vt:lpstr>Bathroom </vt:lpstr>
      <vt:lpstr>Ordinal numbers </vt:lpstr>
      <vt:lpstr>Exceptions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Living-room</dc:title>
  <dc:creator>user</dc:creator>
  <cp:lastModifiedBy>user</cp:lastModifiedBy>
  <cp:revision>2</cp:revision>
  <dcterms:created xsi:type="dcterms:W3CDTF">2018-02-04T02:49:56Z</dcterms:created>
  <dcterms:modified xsi:type="dcterms:W3CDTF">2018-02-04T02:54:26Z</dcterms:modified>
</cp:coreProperties>
</file>