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1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59" r:id="rId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78" d="100"/>
          <a:sy n="78" d="100"/>
        </p:scale>
        <p:origin x="-90" y="-55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92FBD307-EC73-4EE4-9C79-71D946454F4D}" type="datetimeFigureOut">
              <a:rPr lang="ru-RU" smtClean="0"/>
              <a:t>04.02.2018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FC2380-2A6E-43B0-A7D4-51CF9C732916}" type="slidenum">
              <a:rPr lang="ru-RU" smtClean="0"/>
              <a:t>‹#›</a:t>
            </a:fld>
            <a:endParaRPr lang="ru-RU"/>
          </a:p>
        </p:txBody>
      </p:sp>
      <p:sp>
        <p:nvSpPr>
          <p:cNvPr id="13" name="Rectangle 12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blipFill dpi="0" rotWithShape="1">
            <a:blip r:embed="rId2" cstate="screen">
              <a:duotone>
                <a:schemeClr val="accent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tile tx="-393700" ty="-82550" sx="35000" sy="3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14" name="Straight Connector 13"/>
          <p:cNvCxnSpPr/>
          <p:nvPr/>
        </p:nvCxnSpPr>
        <p:spPr>
          <a:xfrm flipV="1">
            <a:off x="8386842" y="5264106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40231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FBD307-EC73-4EE4-9C79-71D946454F4D}" type="datetimeFigureOut">
              <a:rPr lang="ru-RU" smtClean="0"/>
              <a:t>04.02.2018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FC2380-2A6E-43B0-A7D4-51CF9C7329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6164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1" y="762000"/>
            <a:ext cx="7581900" cy="5410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FBD307-EC73-4EE4-9C79-71D946454F4D}" type="datetimeFigureOut">
              <a:rPr lang="ru-RU" smtClean="0"/>
              <a:t>04.02.2018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FC2380-2A6E-43B0-A7D4-51CF9C732916}" type="slidenum">
              <a:rPr lang="ru-RU" smtClean="0"/>
              <a:t>‹#›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908904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FBD307-EC73-4EE4-9C79-71D946454F4D}" type="datetimeFigureOut">
              <a:rPr lang="ru-RU" smtClean="0"/>
              <a:t>04.02.2018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FC2380-2A6E-43B0-A7D4-51CF9C7329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19809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FBD307-EC73-4EE4-9C79-71D946454F4D}" type="datetimeFigureOut">
              <a:rPr lang="ru-RU" smtClean="0"/>
              <a:t>04.02.2018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FC2380-2A6E-43B0-A7D4-51CF9C732916}" type="slidenum">
              <a:rPr lang="ru-RU" smtClean="0"/>
              <a:t>‹#›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0" y="0"/>
            <a:ext cx="12192000" cy="4572000"/>
          </a:xfrm>
          <a:prstGeom prst="rect">
            <a:avLst/>
          </a:prstGeom>
          <a:blipFill dpi="0" rotWithShape="1">
            <a:blip r:embed="rId2" cstate="screen"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tile tx="-393700" ty="-82550" sx="35000" sy="3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7300277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7" y="2286000"/>
            <a:ext cx="475488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FBD307-EC73-4EE4-9C79-71D946454F4D}" type="datetimeFigureOut">
              <a:rPr lang="ru-RU" smtClean="0"/>
              <a:t>04.02.2018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FC2380-2A6E-43B0-A7D4-51CF9C7329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33891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2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9088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90888" y="2967788"/>
            <a:ext cx="4754880" cy="33415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FBD307-EC73-4EE4-9C79-71D946454F4D}" type="datetimeFigureOut">
              <a:rPr lang="ru-RU" smtClean="0"/>
              <a:t>04.02.2018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FC2380-2A6E-43B0-A7D4-51CF9C7329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96501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FBD307-EC73-4EE4-9C79-71D946454F4D}" type="datetimeFigureOut">
              <a:rPr lang="ru-RU" smtClean="0"/>
              <a:t>04.02.2018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FC2380-2A6E-43B0-A7D4-51CF9C7329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08427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FBD307-EC73-4EE4-9C79-71D946454F4D}" type="datetimeFigureOut">
              <a:rPr lang="ru-RU" smtClean="0"/>
              <a:t>04.02.2018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FC2380-2A6E-43B0-A7D4-51CF9C7329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6704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FBD307-EC73-4EE4-9C79-71D946454F4D}" type="datetimeFigureOut">
              <a:rPr lang="ru-RU" smtClean="0"/>
              <a:t>04.02.2018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FC2380-2A6E-43B0-A7D4-51CF9C7329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19686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2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FBD307-EC73-4EE4-9C79-71D946454F4D}" type="datetimeFigureOut">
              <a:rPr lang="ru-RU" smtClean="0"/>
              <a:t>04.02.2018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FC2380-2A6E-43B0-A7D4-51CF9C732916}" type="slidenum">
              <a:rPr lang="ru-RU" smtClean="0"/>
              <a:t>‹#›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897340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3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9" y="6470704"/>
            <a:ext cx="2154143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92FBD307-EC73-4EE4-9C79-71D946454F4D}" type="datetimeFigureOut">
              <a:rPr lang="ru-RU" smtClean="0"/>
              <a:t>04.02.2018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9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3CFC2380-2A6E-43B0-A7D4-51CF9C732916}" type="slidenum">
              <a:rPr lang="ru-RU" smtClean="0"/>
              <a:t>‹#›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798113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2" r:id="rId1"/>
    <p:sldLayoutId id="2147483763" r:id="rId2"/>
    <p:sldLayoutId id="2147483764" r:id="rId3"/>
    <p:sldLayoutId id="2147483765" r:id="rId4"/>
    <p:sldLayoutId id="2147483766" r:id="rId5"/>
    <p:sldLayoutId id="2147483767" r:id="rId6"/>
    <p:sldLayoutId id="2147483768" r:id="rId7"/>
    <p:sldLayoutId id="2147483769" r:id="rId8"/>
    <p:sldLayoutId id="2147483770" r:id="rId9"/>
    <p:sldLayoutId id="2147483771" r:id="rId10"/>
    <p:sldLayoutId id="2147483772" r:id="rId11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50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2"/>
        </a:buClr>
        <a:buSzPct val="100000"/>
        <a:buFont typeface="Tw Cen MT" panose="020B0602020104020603" pitchFamily="34" charset="0"/>
        <a:buChar char=" 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32509" y="4641273"/>
            <a:ext cx="7772400" cy="2100768"/>
          </a:xfrm>
        </p:spPr>
        <p:txBody>
          <a:bodyPr>
            <a:normAutofit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Отчет по неделе зимних игр и забав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610600" y="4308764"/>
            <a:ext cx="3200400" cy="2114413"/>
          </a:xfrm>
        </p:spPr>
        <p:txBody>
          <a:bodyPr>
            <a:normAutofit/>
          </a:bodyPr>
          <a:lstStyle/>
          <a:p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 №5 Группа №4 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Воспитатели: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Евдокимова Е.А.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Парфенова Н.В.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236750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43345" y="318655"/>
            <a:ext cx="11028219" cy="1785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Неделя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имних игр и забав в до№5 проходила с 15 по 19 января 2017г.</a:t>
            </a:r>
          </a:p>
          <a:p>
            <a:pPr algn="ctr"/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Цели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развитие интереса к зимним играм и  забавам; развитие интереса к зимним видам спорта; развитие творческих способностей детей и воображения; создать детям радостное настроение в зимнее время года, показать красоту русской зимы.</a:t>
            </a: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86489" y="1775899"/>
            <a:ext cx="4989576" cy="4846574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314325" y="1978516"/>
            <a:ext cx="5872164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Понедельник: </a:t>
            </a:r>
            <a:r>
              <a:rPr lang="ru-RU" sz="3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День спортивных игр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этот день проходила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Квест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-игра на территории нашего дошкольного отделения, где ребятам надо было помочь найти санки для лесных зверят. С задачей детки справились и все были очень довольны.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769768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04800" y="307262"/>
            <a:ext cx="4516582" cy="40626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Вторник: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День зимних сказок</a:t>
            </a:r>
          </a:p>
          <a:p>
            <a:endParaRPr lang="ru-RU" sz="32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Этот день был посвящен зимним сказкам. Ребятам были не только прочитаны сказки, но и показаны в виде диафильмов на интерактивном столе «Морозко», «По щучьему велению», «Рукавичка», «Зимовье зверей».</a:t>
            </a:r>
          </a:p>
          <a:p>
            <a:endParaRPr lang="ru-RU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21382" y="1118753"/>
            <a:ext cx="7024255" cy="52681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32278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65563" y="251843"/>
            <a:ext cx="8950037" cy="16927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Среда:</a:t>
            </a:r>
          </a:p>
          <a:p>
            <a:r>
              <a:rPr lang="ru-RU" sz="3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День народных игр и забав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этот день ребята познакомились с народными играми и забавами, узнали в какие игры зимой играли их бабушки и дедушки, так же построили снежную горку на своем участке, конечно же не без помощи родителей 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824578" y="1910294"/>
            <a:ext cx="3552477" cy="4595971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65563" y="2204826"/>
            <a:ext cx="3389376" cy="36655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80323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27496" y="293408"/>
            <a:ext cx="4533075" cy="28416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Четверг:</a:t>
            </a:r>
          </a:p>
          <a:p>
            <a:r>
              <a:rPr lang="ru-RU" sz="3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День природы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Этот день с ребятами проходили беседы о зимнем лесе, зимующих животных и о том как человек может помогать животным пережить зиму.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нашем участке есть кормушка, куда ребята с удовольствием насыпают корм птичкам.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5339484" y="1063779"/>
            <a:ext cx="6162962" cy="46222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70820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21604" y="267225"/>
            <a:ext cx="6469367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Пятница:</a:t>
            </a:r>
          </a:p>
          <a:p>
            <a:r>
              <a:rPr lang="ru-RU" sz="3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День зимних игр и экспериментов</a:t>
            </a:r>
            <a:endParaRPr lang="ru-RU" sz="32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этот день ребята экспериментировали со снегом и заготовленным накануне разноцветным льдом, плавили его солью, теплой и холодной водой. На участке сделали снежную змею, которую раскрасили красками и украсили разноцветным льдом.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42189" y="3006436"/>
            <a:ext cx="3562878" cy="3562878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7091" y="3006436"/>
            <a:ext cx="3562878" cy="356287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67224" y="1095351"/>
            <a:ext cx="3657045" cy="52661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314534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4759" y="1650011"/>
            <a:ext cx="5029636" cy="4883319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44332" y="1650011"/>
            <a:ext cx="4885667" cy="4885667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1034759" y="178975"/>
            <a:ext cx="10700040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Также в течение всей недели проводилось множество различных дидактических и подвижных игр в группе (украшали «Лыжи», кидали «Снежки в цель», одевали кукол по погоде) и на улице, ребята с удовольствием принимали участие во всех мероприятиях, проявляли интерес и находчивость.</a:t>
            </a:r>
          </a:p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9662018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нтеграл">
  <a:themeElements>
    <a:clrScheme name="Интеграл">
      <a:dk1>
        <a:sysClr val="windowText" lastClr="000000"/>
      </a:dk1>
      <a:lt1>
        <a:sysClr val="window" lastClr="FFFFFF"/>
      </a:lt1>
      <a:dk2>
        <a:srgbClr val="373545"/>
      </a:dk2>
      <a:lt2>
        <a:srgbClr val="CEDBE6"/>
      </a:lt2>
      <a:accent1>
        <a:srgbClr val="3494BA"/>
      </a:accent1>
      <a:accent2>
        <a:srgbClr val="58B6C0"/>
      </a:accent2>
      <a:accent3>
        <a:srgbClr val="75BDA7"/>
      </a:accent3>
      <a:accent4>
        <a:srgbClr val="7A8C8E"/>
      </a:accent4>
      <a:accent5>
        <a:srgbClr val="84ACB6"/>
      </a:accent5>
      <a:accent6>
        <a:srgbClr val="2683C6"/>
      </a:accent6>
      <a:hlink>
        <a:srgbClr val="6B9F25"/>
      </a:hlink>
      <a:folHlink>
        <a:srgbClr val="B26B02"/>
      </a:folHlink>
    </a:clrScheme>
    <a:fontScheme name="Интеграл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Интеграл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Integral" id="{3577F8C9-A904-41D8-97D2-FD898F53F20E}" vid="{C1C93EF2-4785-427F-84A5-F1666490E9C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97</TotalTime>
  <Words>335</Words>
  <Application>Microsoft Office PowerPoint</Application>
  <PresentationFormat>Произвольный</PresentationFormat>
  <Paragraphs>26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Интеграл</vt:lpstr>
      <vt:lpstr>Отчет по неделе зимних игр и забав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Отчет по неделе зимних игр и забав.</dc:title>
  <dc:creator>Пользователь Windows</dc:creator>
  <cp:lastModifiedBy>DP</cp:lastModifiedBy>
  <cp:revision>12</cp:revision>
  <dcterms:created xsi:type="dcterms:W3CDTF">2018-01-20T12:54:09Z</dcterms:created>
  <dcterms:modified xsi:type="dcterms:W3CDTF">2018-02-04T12:53:38Z</dcterms:modified>
</cp:coreProperties>
</file>