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7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9.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gif" ContentType="image/gif"/>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1"/>
  </p:notesMasterIdLst>
  <p:sldIdLst>
    <p:sldId id="258" r:id="rId2"/>
    <p:sldId id="256" r:id="rId3"/>
    <p:sldId id="257" r:id="rId4"/>
    <p:sldId id="259" r:id="rId5"/>
    <p:sldId id="283" r:id="rId6"/>
    <p:sldId id="260" r:id="rId7"/>
    <p:sldId id="284" r:id="rId8"/>
    <p:sldId id="261" r:id="rId9"/>
    <p:sldId id="285" r:id="rId10"/>
    <p:sldId id="262" r:id="rId11"/>
    <p:sldId id="287" r:id="rId12"/>
    <p:sldId id="263" r:id="rId13"/>
    <p:sldId id="286" r:id="rId14"/>
    <p:sldId id="264" r:id="rId15"/>
    <p:sldId id="265" r:id="rId16"/>
    <p:sldId id="266" r:id="rId17"/>
    <p:sldId id="288" r:id="rId18"/>
    <p:sldId id="267" r:id="rId19"/>
    <p:sldId id="289" r:id="rId20"/>
    <p:sldId id="268" r:id="rId21"/>
    <p:sldId id="290" r:id="rId22"/>
    <p:sldId id="269" r:id="rId23"/>
    <p:sldId id="291" r:id="rId24"/>
    <p:sldId id="270" r:id="rId25"/>
    <p:sldId id="292" r:id="rId26"/>
    <p:sldId id="271" r:id="rId27"/>
    <p:sldId id="272" r:id="rId28"/>
    <p:sldId id="273" r:id="rId29"/>
    <p:sldId id="297" r:id="rId30"/>
    <p:sldId id="274" r:id="rId31"/>
    <p:sldId id="296" r:id="rId32"/>
    <p:sldId id="275" r:id="rId33"/>
    <p:sldId id="295" r:id="rId34"/>
    <p:sldId id="276" r:id="rId35"/>
    <p:sldId id="294" r:id="rId36"/>
    <p:sldId id="277" r:id="rId37"/>
    <p:sldId id="293" r:id="rId38"/>
    <p:sldId id="278" r:id="rId39"/>
    <p:sldId id="279" r:id="rId40"/>
    <p:sldId id="280" r:id="rId41"/>
    <p:sldId id="303" r:id="rId42"/>
    <p:sldId id="281" r:id="rId43"/>
    <p:sldId id="304" r:id="rId44"/>
    <p:sldId id="298" r:id="rId45"/>
    <p:sldId id="305" r:id="rId46"/>
    <p:sldId id="299" r:id="rId47"/>
    <p:sldId id="306" r:id="rId48"/>
    <p:sldId id="300" r:id="rId49"/>
    <p:sldId id="307" r:id="rId50"/>
    <p:sldId id="301" r:id="rId51"/>
    <p:sldId id="302" r:id="rId52"/>
    <p:sldId id="308" r:id="rId53"/>
    <p:sldId id="309" r:id="rId54"/>
    <p:sldId id="310" r:id="rId55"/>
    <p:sldId id="311" r:id="rId56"/>
    <p:sldId id="312" r:id="rId57"/>
    <p:sldId id="313" r:id="rId58"/>
    <p:sldId id="314" r:id="rId59"/>
    <p:sldId id="315" r:id="rId60"/>
    <p:sldId id="316" r:id="rId61"/>
    <p:sldId id="317" r:id="rId62"/>
    <p:sldId id="318" r:id="rId63"/>
    <p:sldId id="319" r:id="rId64"/>
    <p:sldId id="320" r:id="rId65"/>
    <p:sldId id="321" r:id="rId66"/>
    <p:sldId id="322" r:id="rId67"/>
    <p:sldId id="323" r:id="rId68"/>
    <p:sldId id="328" r:id="rId69"/>
    <p:sldId id="329" r:id="rId70"/>
    <p:sldId id="330" r:id="rId71"/>
    <p:sldId id="331" r:id="rId72"/>
    <p:sldId id="332" r:id="rId73"/>
    <p:sldId id="324" r:id="rId74"/>
    <p:sldId id="325" r:id="rId75"/>
    <p:sldId id="326" r:id="rId76"/>
    <p:sldId id="327" r:id="rId77"/>
    <p:sldId id="333" r:id="rId78"/>
    <p:sldId id="282" r:id="rId79"/>
    <p:sldId id="334" r:id="rId8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DBED569-4797-4DF1-A0F4-6AAB3CD982D8}" styleName="Светлый стиль 3 - акцент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autoAdjust="0"/>
    <p:restoredTop sz="94660" autoAdjust="0"/>
  </p:normalViewPr>
  <p:slideViewPr>
    <p:cSldViewPr>
      <p:cViewPr varScale="1">
        <p:scale>
          <a:sx n="66" d="100"/>
          <a:sy n="66" d="100"/>
        </p:scale>
        <p:origin x="-1488" y="-102"/>
      </p:cViewPr>
      <p:guideLst>
        <p:guide orient="horz" pos="2160"/>
        <p:guide pos="2880"/>
      </p:guideLst>
    </p:cSldViewPr>
  </p:slideViewPr>
  <p:outlineViewPr>
    <p:cViewPr>
      <p:scale>
        <a:sx n="33" d="100"/>
        <a:sy n="33" d="100"/>
      </p:scale>
      <p:origin x="0" y="31848"/>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presProps" Target="presProps.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6CA2775-0601-4D72-89A6-8C7B3AACA5F9}" type="datetimeFigureOut">
              <a:rPr lang="ru-RU" smtClean="0"/>
              <a:pPr/>
              <a:t>04.02.2018</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A45BDBF-8746-4213-A95B-8F0B4BCD629B}"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0A45BDBF-8746-4213-A95B-8F0B4BCD629B}" type="slidenum">
              <a:rPr lang="ru-RU" smtClean="0"/>
              <a:pPr/>
              <a:t>78</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DFE77DD1-A831-4DCF-A218-A5D3B94F9AB6}" type="datetimeFigureOut">
              <a:rPr lang="ru-RU" smtClean="0"/>
              <a:pPr/>
              <a:t>04.02.2018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FC61BEB-281E-4F8D-BB05-C2E5C635DFC5}" type="slidenum">
              <a:rPr lang="ru-RU" smtClean="0"/>
              <a:pPr/>
              <a:t>‹#›</a:t>
            </a:fld>
            <a:endParaRPr lang="ru-RU"/>
          </a:p>
        </p:txBody>
      </p:sp>
    </p:spTree>
  </p:cSld>
  <p:clrMapOvr>
    <a:masterClrMapping/>
  </p:clrMapOvr>
  <p:transition spd="med">
    <p:circl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FE77DD1-A831-4DCF-A218-A5D3B94F9AB6}" type="datetimeFigureOut">
              <a:rPr lang="ru-RU" smtClean="0"/>
              <a:pPr/>
              <a:t>04.02.2018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FC61BEB-281E-4F8D-BB05-C2E5C635DFC5}" type="slidenum">
              <a:rPr lang="ru-RU" smtClean="0"/>
              <a:pPr/>
              <a:t>‹#›</a:t>
            </a:fld>
            <a:endParaRPr lang="ru-RU"/>
          </a:p>
        </p:txBody>
      </p:sp>
    </p:spTree>
  </p:cSld>
  <p:clrMapOvr>
    <a:masterClrMapping/>
  </p:clrMapOvr>
  <p:transition spd="med">
    <p:circl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FE77DD1-A831-4DCF-A218-A5D3B94F9AB6}" type="datetimeFigureOut">
              <a:rPr lang="ru-RU" smtClean="0"/>
              <a:pPr/>
              <a:t>04.02.2018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FC61BEB-281E-4F8D-BB05-C2E5C635DFC5}" type="slidenum">
              <a:rPr lang="ru-RU" smtClean="0"/>
              <a:pPr/>
              <a:t>‹#›</a:t>
            </a:fld>
            <a:endParaRPr lang="ru-RU"/>
          </a:p>
        </p:txBody>
      </p:sp>
    </p:spTree>
  </p:cSld>
  <p:clrMapOvr>
    <a:masterClrMapping/>
  </p:clrMapOvr>
  <p:transition spd="med">
    <p:circl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FE77DD1-A831-4DCF-A218-A5D3B94F9AB6}" type="datetimeFigureOut">
              <a:rPr lang="ru-RU" smtClean="0"/>
              <a:pPr/>
              <a:t>04.02.2018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FC61BEB-281E-4F8D-BB05-C2E5C635DFC5}" type="slidenum">
              <a:rPr lang="ru-RU" smtClean="0"/>
              <a:pPr/>
              <a:t>‹#›</a:t>
            </a:fld>
            <a:endParaRPr lang="ru-RU"/>
          </a:p>
        </p:txBody>
      </p:sp>
    </p:spTree>
  </p:cSld>
  <p:clrMapOvr>
    <a:masterClrMapping/>
  </p:clrMapOvr>
  <p:transition spd="med">
    <p:circl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DFE77DD1-A831-4DCF-A218-A5D3B94F9AB6}" type="datetimeFigureOut">
              <a:rPr lang="ru-RU" smtClean="0"/>
              <a:pPr/>
              <a:t>04.02.2018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FC61BEB-281E-4F8D-BB05-C2E5C635DFC5}" type="slidenum">
              <a:rPr lang="ru-RU" smtClean="0"/>
              <a:pPr/>
              <a:t>‹#›</a:t>
            </a:fld>
            <a:endParaRPr lang="ru-RU"/>
          </a:p>
        </p:txBody>
      </p:sp>
    </p:spTree>
  </p:cSld>
  <p:clrMapOvr>
    <a:masterClrMapping/>
  </p:clrMapOvr>
  <p:transition spd="med">
    <p:circl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DFE77DD1-A831-4DCF-A218-A5D3B94F9AB6}" type="datetimeFigureOut">
              <a:rPr lang="ru-RU" smtClean="0"/>
              <a:pPr/>
              <a:t>04.02.2018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FC61BEB-281E-4F8D-BB05-C2E5C635DFC5}" type="slidenum">
              <a:rPr lang="ru-RU" smtClean="0"/>
              <a:pPr/>
              <a:t>‹#›</a:t>
            </a:fld>
            <a:endParaRPr lang="ru-RU"/>
          </a:p>
        </p:txBody>
      </p:sp>
    </p:spTree>
  </p:cSld>
  <p:clrMapOvr>
    <a:masterClrMapping/>
  </p:clrMapOvr>
  <p:transition spd="med">
    <p:circl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DFE77DD1-A831-4DCF-A218-A5D3B94F9AB6}" type="datetimeFigureOut">
              <a:rPr lang="ru-RU" smtClean="0"/>
              <a:pPr/>
              <a:t>04.02.2018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AFC61BEB-281E-4F8D-BB05-C2E5C635DFC5}" type="slidenum">
              <a:rPr lang="ru-RU" smtClean="0"/>
              <a:pPr/>
              <a:t>‹#›</a:t>
            </a:fld>
            <a:endParaRPr lang="ru-RU"/>
          </a:p>
        </p:txBody>
      </p:sp>
    </p:spTree>
  </p:cSld>
  <p:clrMapOvr>
    <a:masterClrMapping/>
  </p:clrMapOvr>
  <p:transition spd="med">
    <p:circl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DFE77DD1-A831-4DCF-A218-A5D3B94F9AB6}" type="datetimeFigureOut">
              <a:rPr lang="ru-RU" smtClean="0"/>
              <a:pPr/>
              <a:t>04.02.2018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AFC61BEB-281E-4F8D-BB05-C2E5C635DFC5}" type="slidenum">
              <a:rPr lang="ru-RU" smtClean="0"/>
              <a:pPr/>
              <a:t>‹#›</a:t>
            </a:fld>
            <a:endParaRPr lang="ru-RU"/>
          </a:p>
        </p:txBody>
      </p:sp>
    </p:spTree>
  </p:cSld>
  <p:clrMapOvr>
    <a:masterClrMapping/>
  </p:clrMapOvr>
  <p:transition spd="med">
    <p:circl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DFE77DD1-A831-4DCF-A218-A5D3B94F9AB6}" type="datetimeFigureOut">
              <a:rPr lang="ru-RU" smtClean="0"/>
              <a:pPr/>
              <a:t>04.02.2018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AFC61BEB-281E-4F8D-BB05-C2E5C635DFC5}" type="slidenum">
              <a:rPr lang="ru-RU" smtClean="0"/>
              <a:pPr/>
              <a:t>‹#›</a:t>
            </a:fld>
            <a:endParaRPr lang="ru-RU"/>
          </a:p>
        </p:txBody>
      </p:sp>
    </p:spTree>
  </p:cSld>
  <p:clrMapOvr>
    <a:masterClrMapping/>
  </p:clrMapOvr>
  <p:transition spd="med">
    <p:circl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FE77DD1-A831-4DCF-A218-A5D3B94F9AB6}" type="datetimeFigureOut">
              <a:rPr lang="ru-RU" smtClean="0"/>
              <a:pPr/>
              <a:t>04.02.2018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FC61BEB-281E-4F8D-BB05-C2E5C635DFC5}" type="slidenum">
              <a:rPr lang="ru-RU" smtClean="0"/>
              <a:pPr/>
              <a:t>‹#›</a:t>
            </a:fld>
            <a:endParaRPr lang="ru-RU"/>
          </a:p>
        </p:txBody>
      </p:sp>
    </p:spTree>
  </p:cSld>
  <p:clrMapOvr>
    <a:masterClrMapping/>
  </p:clrMapOvr>
  <p:transition spd="med">
    <p:circl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FE77DD1-A831-4DCF-A218-A5D3B94F9AB6}" type="datetimeFigureOut">
              <a:rPr lang="ru-RU" smtClean="0"/>
              <a:pPr/>
              <a:t>04.02.2018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FC61BEB-281E-4F8D-BB05-C2E5C635DFC5}" type="slidenum">
              <a:rPr lang="ru-RU" smtClean="0"/>
              <a:pPr/>
              <a:t>‹#›</a:t>
            </a:fld>
            <a:endParaRPr lang="ru-RU"/>
          </a:p>
        </p:txBody>
      </p:sp>
    </p:spTree>
  </p:cSld>
  <p:clrMapOvr>
    <a:masterClrMapping/>
  </p:clrMapOvr>
  <p:transition spd="med">
    <p:circl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l="-1000" r="-1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FE77DD1-A831-4DCF-A218-A5D3B94F9AB6}" type="datetimeFigureOut">
              <a:rPr lang="ru-RU" smtClean="0"/>
              <a:pPr/>
              <a:t>04.02.2018</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FC61BEB-281E-4F8D-BB05-C2E5C635DFC5}"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p:circle/>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slide" Target="slide1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slide" Target="slide1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slide" Target="slide15.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slide" Target="slide17.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slide" Target="slide19.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3.jpe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2" Type="http://schemas.openxmlformats.org/officeDocument/2006/relationships/slide" Target="slide2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slide" Target="slide23.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slide" Target="slide25.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slide" Target="slide27.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slide" Target="slide29.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hyperlink" Target="http://teachpro.ru/source/Literatura/!Image/lit010908.jpg" TargetMode="External"/><Relationship Id="rId1" Type="http://schemas.openxmlformats.org/officeDocument/2006/relationships/slideLayout" Target="../slideLayouts/slideLayout2.xml"/><Relationship Id="rId4" Type="http://schemas.openxmlformats.org/officeDocument/2006/relationships/slide" Target="slide3.xml"/></Relationships>
</file>

<file path=ppt/slides/_rels/slide3.xml.rels><?xml version="1.0" encoding="UTF-8" standalone="yes"?>
<Relationships xmlns="http://schemas.openxmlformats.org/package/2006/relationships"><Relationship Id="rId8" Type="http://schemas.openxmlformats.org/officeDocument/2006/relationships/slide" Target="slide16.xml"/><Relationship Id="rId13" Type="http://schemas.openxmlformats.org/officeDocument/2006/relationships/slide" Target="slide26.xml"/><Relationship Id="rId18" Type="http://schemas.openxmlformats.org/officeDocument/2006/relationships/slide" Target="slide36.xml"/><Relationship Id="rId26" Type="http://schemas.openxmlformats.org/officeDocument/2006/relationships/slide" Target="slide52.xml"/><Relationship Id="rId3" Type="http://schemas.openxmlformats.org/officeDocument/2006/relationships/slide" Target="slide6.xml"/><Relationship Id="rId21" Type="http://schemas.openxmlformats.org/officeDocument/2006/relationships/slide" Target="slide42.xml"/><Relationship Id="rId7" Type="http://schemas.openxmlformats.org/officeDocument/2006/relationships/slide" Target="slide14.xml"/><Relationship Id="rId12" Type="http://schemas.openxmlformats.org/officeDocument/2006/relationships/slide" Target="slide24.xml"/><Relationship Id="rId17" Type="http://schemas.openxmlformats.org/officeDocument/2006/relationships/slide" Target="slide34.xml"/><Relationship Id="rId25" Type="http://schemas.openxmlformats.org/officeDocument/2006/relationships/slide" Target="slide50.xml"/><Relationship Id="rId2" Type="http://schemas.openxmlformats.org/officeDocument/2006/relationships/slide" Target="slide4.xml"/><Relationship Id="rId16" Type="http://schemas.openxmlformats.org/officeDocument/2006/relationships/slide" Target="slide32.xml"/><Relationship Id="rId20" Type="http://schemas.openxmlformats.org/officeDocument/2006/relationships/slide" Target="slide40.xml"/><Relationship Id="rId29" Type="http://schemas.openxmlformats.org/officeDocument/2006/relationships/slide" Target="slide58.xml"/><Relationship Id="rId1" Type="http://schemas.openxmlformats.org/officeDocument/2006/relationships/slideLayout" Target="../slideLayouts/slideLayout2.xml"/><Relationship Id="rId6" Type="http://schemas.openxmlformats.org/officeDocument/2006/relationships/slide" Target="slide12.xml"/><Relationship Id="rId11" Type="http://schemas.openxmlformats.org/officeDocument/2006/relationships/slide" Target="slide22.xml"/><Relationship Id="rId24" Type="http://schemas.openxmlformats.org/officeDocument/2006/relationships/slide" Target="slide48.xml"/><Relationship Id="rId32" Type="http://schemas.openxmlformats.org/officeDocument/2006/relationships/slide" Target="slide64.xml"/><Relationship Id="rId5" Type="http://schemas.openxmlformats.org/officeDocument/2006/relationships/slide" Target="slide10.xml"/><Relationship Id="rId15" Type="http://schemas.openxmlformats.org/officeDocument/2006/relationships/slide" Target="slide30.xml"/><Relationship Id="rId23" Type="http://schemas.openxmlformats.org/officeDocument/2006/relationships/slide" Target="slide46.xml"/><Relationship Id="rId28" Type="http://schemas.openxmlformats.org/officeDocument/2006/relationships/slide" Target="slide56.xml"/><Relationship Id="rId10" Type="http://schemas.openxmlformats.org/officeDocument/2006/relationships/slide" Target="slide20.xml"/><Relationship Id="rId19" Type="http://schemas.openxmlformats.org/officeDocument/2006/relationships/slide" Target="slide38.xml"/><Relationship Id="rId31" Type="http://schemas.openxmlformats.org/officeDocument/2006/relationships/slide" Target="slide62.xml"/><Relationship Id="rId4" Type="http://schemas.openxmlformats.org/officeDocument/2006/relationships/slide" Target="slide8.xml"/><Relationship Id="rId9" Type="http://schemas.openxmlformats.org/officeDocument/2006/relationships/slide" Target="slide18.xml"/><Relationship Id="rId14" Type="http://schemas.openxmlformats.org/officeDocument/2006/relationships/slide" Target="slide28.xml"/><Relationship Id="rId22" Type="http://schemas.openxmlformats.org/officeDocument/2006/relationships/slide" Target="slide44.xml"/><Relationship Id="rId27" Type="http://schemas.openxmlformats.org/officeDocument/2006/relationships/slide" Target="slide54.xml"/><Relationship Id="rId30" Type="http://schemas.openxmlformats.org/officeDocument/2006/relationships/slide" Target="slide60.xml"/></Relationships>
</file>

<file path=ppt/slides/_rels/slide30.xml.rels><?xml version="1.0" encoding="UTF-8" standalone="yes"?>
<Relationships xmlns="http://schemas.openxmlformats.org/package/2006/relationships"><Relationship Id="rId2" Type="http://schemas.openxmlformats.org/officeDocument/2006/relationships/slide" Target="slide31.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slide" Target="slide33.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slide" Target="slide35.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slide" Target="slide3.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slide" Target="slide37.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slide" Target="slide39.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slide" Target="slide41.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slide" Target="slide43.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slide" Target="slide45.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slide" Target="slide47.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slide" Target="slide49.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slide" Target="slide51.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slide" Target="slide53.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slide" Target="slide55.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slide" Target="slide57.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slide" Target="slide59.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slide" Target="slide7.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slide" Target="slide61.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slide" Target="slide63.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slide" Target="slide67.xml"/><Relationship Id="rId7" Type="http://schemas.openxmlformats.org/officeDocument/2006/relationships/slide" Target="slide75.xml"/><Relationship Id="rId2" Type="http://schemas.openxmlformats.org/officeDocument/2006/relationships/slide" Target="slide65.xml"/><Relationship Id="rId1" Type="http://schemas.openxmlformats.org/officeDocument/2006/relationships/slideLayout" Target="../slideLayouts/slideLayout2.xml"/><Relationship Id="rId6" Type="http://schemas.openxmlformats.org/officeDocument/2006/relationships/slide" Target="slide73.xml"/><Relationship Id="rId5" Type="http://schemas.openxmlformats.org/officeDocument/2006/relationships/slide" Target="slide71.xml"/><Relationship Id="rId4" Type="http://schemas.openxmlformats.org/officeDocument/2006/relationships/slide" Target="slide69.xml"/></Relationships>
</file>

<file path=ppt/slides/_rels/slide65.xml.rels><?xml version="1.0" encoding="UTF-8" standalone="yes"?>
<Relationships xmlns="http://schemas.openxmlformats.org/package/2006/relationships"><Relationship Id="rId2" Type="http://schemas.openxmlformats.org/officeDocument/2006/relationships/hyperlink" Target="&#1053;&#1045;&#1050;&#1056;&#1040;&#1057;&#1054;&#1042;%20&#1053;.&#1040;..pptx" TargetMode="Externa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slide" Target="slide77.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slide" Target="slide68.xml"/><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slide" Target="slide77.xml"/><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slide" Target="slide70.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slide" Target="slide77.xml"/><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slide" Target="slide72.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slide" Target="slide77.xml"/><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slide" Target="slide74.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slide" Target="slide77.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slide" Target="slide76.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slide" Target="slide77.xml"/><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hyperlink" Target="http://www.rebenok-mama.ucoz.ru/" TargetMode="Externa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8" Type="http://schemas.openxmlformats.org/officeDocument/2006/relationships/hyperlink" Target="http://most.avalonstudio.ru/data/main1_1283715071_s.jpg" TargetMode="External"/><Relationship Id="rId13" Type="http://schemas.openxmlformats.org/officeDocument/2006/relationships/hyperlink" Target="http://teachpro.ru/source/Literatura/!Image/lit010908.jpg" TargetMode="External"/><Relationship Id="rId18" Type="http://schemas.openxmlformats.org/officeDocument/2006/relationships/hyperlink" Target="http://www.glazunov.ru/images/Klasika/Nekrasov/363.jpg" TargetMode="External"/><Relationship Id="rId3" Type="http://schemas.openxmlformats.org/officeDocument/2006/relationships/hyperlink" Target="http://spbcity.info/img/007.jpg%20&#1087;&#1086;&#1088;&#1090;&#1088;&#1077;&#1090;%20&#1053;.&#1040;" TargetMode="External"/><Relationship Id="rId7" Type="http://schemas.openxmlformats.org/officeDocument/2006/relationships/hyperlink" Target="http://wetseva.narod.ru/urok.files/image002.jpg" TargetMode="External"/><Relationship Id="rId12" Type="http://schemas.openxmlformats.org/officeDocument/2006/relationships/hyperlink" Target="http://prospekta.net.ru/images/stories/design/kramskoi/image004.jpg" TargetMode="External"/><Relationship Id="rId17" Type="http://schemas.openxmlformats.org/officeDocument/2006/relationships/hyperlink" Target="http://biography.sgu.ru/bio/data/files/pictures/image/37677.jpg" TargetMode="External"/><Relationship Id="rId2" Type="http://schemas.openxmlformats.org/officeDocument/2006/relationships/notesSlide" Target="../notesSlides/notesSlide1.xml"/><Relationship Id="rId16" Type="http://schemas.openxmlformats.org/officeDocument/2006/relationships/hyperlink" Target="http://www.char.ru/books/p884590.jpg" TargetMode="External"/><Relationship Id="rId1" Type="http://schemas.openxmlformats.org/officeDocument/2006/relationships/slideLayout" Target="../slideLayouts/slideLayout2.xml"/><Relationship Id="rId6" Type="http://schemas.openxmlformats.org/officeDocument/2006/relationships/hyperlink" Target="http://chron.eduhmao.ru/img_3_21_1_5.jpeg" TargetMode="External"/><Relationship Id="rId11" Type="http://schemas.openxmlformats.org/officeDocument/2006/relationships/hyperlink" Target="http://im7-tub.yandex.net/i?id=299315644-50-72" TargetMode="External"/><Relationship Id="rId5" Type="http://schemas.openxmlformats.org/officeDocument/2006/relationships/hyperlink" Target="http://madam.sytes.net/vishivka/012g.gif" TargetMode="External"/><Relationship Id="rId15" Type="http://schemas.openxmlformats.org/officeDocument/2006/relationships/hyperlink" Target="http://www.char.ru/books/p32510.jpg" TargetMode="External"/><Relationship Id="rId10" Type="http://schemas.openxmlformats.org/officeDocument/2006/relationships/hyperlink" Target="http://www.pagina12.com.ar/fotos/thumb/354/libros/20030316/tapa_i/libtap.jpg" TargetMode="External"/><Relationship Id="rId19" Type="http://schemas.openxmlformats.org/officeDocument/2006/relationships/hyperlink" Target="http://www.artlib.ru/objects/gallery_416/artlib_gallery-208312-b.jpg" TargetMode="External"/><Relationship Id="rId4" Type="http://schemas.openxmlformats.org/officeDocument/2006/relationships/hyperlink" Target="http://mapcy.narod.ru/Nekrasov/images/dom6.jpg" TargetMode="External"/><Relationship Id="rId9" Type="http://schemas.openxmlformats.org/officeDocument/2006/relationships/hyperlink" Target="http://www.surbor.ru/dict/read_files/i_216.jpg" TargetMode="External"/><Relationship Id="rId14" Type="http://schemas.openxmlformats.org/officeDocument/2006/relationships/hyperlink" Target="http://www.biblus.ru/covers/10/1001048765.jpg" TargetMode="External"/></Relationships>
</file>

<file path=ppt/slides/_rels/slide79.xml.rels><?xml version="1.0" encoding="UTF-8" standalone="yes"?>
<Relationships xmlns="http://schemas.openxmlformats.org/package/2006/relationships"><Relationship Id="rId8" Type="http://schemas.openxmlformats.org/officeDocument/2006/relationships/hyperlink" Target="http://img.yandex.net/i/search/z-images__mask.png" TargetMode="External"/><Relationship Id="rId13" Type="http://schemas.openxmlformats.org/officeDocument/2006/relationships/hyperlink" Target="http://az.lib.ru/img/c/comakion_a_i/text_0004/01_kramskoy.jpg" TargetMode="External"/><Relationship Id="rId18" Type="http://schemas.openxmlformats.org/officeDocument/2006/relationships/hyperlink" Target="http://images.zone-x.ru/28/111371.jpg" TargetMode="External"/><Relationship Id="rId3" Type="http://schemas.openxmlformats.org/officeDocument/2006/relationships/hyperlink" Target="http://www.tobolsk-eparhia-press.ru/prosvetitel/v/2009.03/st8.jpg%20&#1060;.&#1052;" TargetMode="External"/><Relationship Id="rId7" Type="http://schemas.openxmlformats.org/officeDocument/2006/relationships/hyperlink" Target="http://img1.liveinternet.ru/images/attach/c/0/33/489/33489094_1223640377_kramskoi.jpg" TargetMode="External"/><Relationship Id="rId12" Type="http://schemas.openxmlformats.org/officeDocument/2006/relationships/hyperlink" Target="http://vkams.narod.ru/Names/B/Blok/1.jpg" TargetMode="External"/><Relationship Id="rId17" Type="http://schemas.openxmlformats.org/officeDocument/2006/relationships/hyperlink" Target="http://migor19.narod.ru/yarobl/hist_cult/abbacumcevo/abbacumcevo8.jpg" TargetMode="External"/><Relationship Id="rId2" Type="http://schemas.openxmlformats.org/officeDocument/2006/relationships/hyperlink" Target="http://img0.liveinternet.ru/images/attach/b/2/25/9/25009324_P.jpg%20&#1082;&#1085;&#1103;&#1075;&#1080;&#1085;&#1103;%20&#1052;.&#1053;.&#1042;&#1086;&#1083;&#1082;&#1086;&#1085;&#1089;&#1082;&#1072;&#1103;" TargetMode="External"/><Relationship Id="rId16" Type="http://schemas.openxmlformats.org/officeDocument/2006/relationships/hyperlink" Target="http://img.rg.ru/img/content/49/29/81/bel.jpg" TargetMode="External"/><Relationship Id="rId20" Type="http://schemas.openxmlformats.org/officeDocument/2006/relationships/hyperlink" Target="http://www.family-history.ru/pic/mesto/zhukovsky/dom_shepeleva/zhukovsky.jpg" TargetMode="External"/><Relationship Id="rId1" Type="http://schemas.openxmlformats.org/officeDocument/2006/relationships/slideLayout" Target="../slideLayouts/slideLayout2.xml"/><Relationship Id="rId6" Type="http://schemas.openxmlformats.org/officeDocument/2006/relationships/hyperlink" Target="http://i045.radikal.ru/0807/36/1240bd3c9a31.jpg" TargetMode="External"/><Relationship Id="rId11" Type="http://schemas.openxmlformats.org/officeDocument/2006/relationships/hyperlink" Target="http://im2-tub.yandex.net/i?id=403498410-40-72" TargetMode="External"/><Relationship Id="rId5" Type="http://schemas.openxmlformats.org/officeDocument/2006/relationships/hyperlink" Target="http://upload.wikimedia.org/wikipedia/commons/b/bb/Ilya_Efimovich_Repin_(1844-1930)_-_Portrait_of_Leo_Tolstoy_(1887).jpg" TargetMode="External"/><Relationship Id="rId15" Type="http://schemas.openxmlformats.org/officeDocument/2006/relationships/hyperlink" Target="http://dic.academic.ru/pictures/enc_biography/m_21184.jpg" TargetMode="External"/><Relationship Id="rId10" Type="http://schemas.openxmlformats.org/officeDocument/2006/relationships/hyperlink" Target="http://img0.liveinternet.ru/images/attach/b/2/23/559/23559409_87718.jpg" TargetMode="External"/><Relationship Id="rId19" Type="http://schemas.openxmlformats.org/officeDocument/2006/relationships/hyperlink" Target="http://www.claw.ru/book8/1630-2.jpg" TargetMode="External"/><Relationship Id="rId4" Type="http://schemas.openxmlformats.org/officeDocument/2006/relationships/hyperlink" Target="http://img0.liveinternet.ru/images/attach/c/0/46/668/46668253_CHernuyshevskiy_Nikolay_Gavrilovich.jpg" TargetMode="External"/><Relationship Id="rId9" Type="http://schemas.openxmlformats.org/officeDocument/2006/relationships/hyperlink" Target="http://www.kmrz.ru/catimg/66/66786.jpg" TargetMode="External"/><Relationship Id="rId14" Type="http://schemas.openxmlformats.org/officeDocument/2006/relationships/hyperlink" Target="http://wiki.likt590.ru/lib/exe/fetch.php/kniga:3de963e7d1c75d2e4a650b0fe232e67d.jpg?w=&amp;h=&amp;cache=cache" TargetMode="External"/></Relationships>
</file>

<file path=ppt/slides/_rels/slide8.xml.rels><?xml version="1.0" encoding="UTF-8" standalone="yes"?>
<Relationships xmlns="http://schemas.openxmlformats.org/package/2006/relationships"><Relationship Id="rId2" Type="http://schemas.openxmlformats.org/officeDocument/2006/relationships/slide" Target="slide9.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p:txBody>
          <a:bodyPr/>
          <a:lstStyle/>
          <a:p>
            <a:endParaRPr lang="ru-RU"/>
          </a:p>
        </p:txBody>
      </p:sp>
      <p:pic>
        <p:nvPicPr>
          <p:cNvPr id="3074" name="Picture 2" descr="Файл:СИЛого.jpg"/>
          <p:cNvPicPr>
            <a:picLocks noChangeAspect="1" noChangeArrowheads="1"/>
          </p:cNvPicPr>
          <p:nvPr/>
        </p:nvPicPr>
        <p:blipFill>
          <a:blip r:embed="rId2" cstate="email"/>
          <a:srcRect/>
          <a:stretch>
            <a:fillRect/>
          </a:stretch>
        </p:blipFill>
        <p:spPr bwMode="auto">
          <a:xfrm>
            <a:off x="0" y="0"/>
            <a:ext cx="9144000" cy="6858003"/>
          </a:xfrm>
          <a:prstGeom prst="rect">
            <a:avLst/>
          </a:prstGeom>
          <a:noFill/>
        </p:spPr>
      </p:pic>
    </p:spTree>
  </p:cSld>
  <p:clrMapOvr>
    <a:masterClrMapping/>
  </p:clrMapOvr>
  <p:transition spd="med" advClick="0">
    <p:circl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i="1" dirty="0" smtClean="0">
                <a:solidFill>
                  <a:schemeClr val="accent5">
                    <a:lumMod val="50000"/>
                  </a:schemeClr>
                </a:solidFill>
                <a:latin typeface="Times New Roman" pitchFamily="18" charset="0"/>
                <a:cs typeface="Times New Roman" pitchFamily="18" charset="0"/>
              </a:rPr>
              <a:t/>
            </a:r>
            <a:br>
              <a:rPr lang="ru-RU" b="1" i="1" dirty="0" smtClean="0">
                <a:solidFill>
                  <a:schemeClr val="accent5">
                    <a:lumMod val="50000"/>
                  </a:schemeClr>
                </a:solidFill>
                <a:latin typeface="Times New Roman" pitchFamily="18" charset="0"/>
                <a:cs typeface="Times New Roman" pitchFamily="18" charset="0"/>
              </a:rPr>
            </a:br>
            <a:r>
              <a:rPr lang="ru-RU" b="1" i="1" dirty="0" smtClean="0">
                <a:solidFill>
                  <a:schemeClr val="accent5">
                    <a:lumMod val="50000"/>
                  </a:schemeClr>
                </a:solidFill>
                <a:latin typeface="Times New Roman" pitchFamily="18" charset="0"/>
                <a:cs typeface="Times New Roman" pitchFamily="18" charset="0"/>
              </a:rPr>
              <a:t>БИОГРАФИЯ ПОЭТА</a:t>
            </a:r>
            <a:br>
              <a:rPr lang="ru-RU" b="1" i="1" dirty="0" smtClean="0">
                <a:solidFill>
                  <a:schemeClr val="accent5">
                    <a:lumMod val="50000"/>
                  </a:schemeClr>
                </a:solidFill>
                <a:latin typeface="Times New Roman" pitchFamily="18" charset="0"/>
                <a:cs typeface="Times New Roman" pitchFamily="18" charset="0"/>
              </a:rPr>
            </a:br>
            <a:r>
              <a:rPr lang="ru-RU" b="1" i="1" dirty="0" smtClean="0">
                <a:solidFill>
                  <a:schemeClr val="accent5">
                    <a:lumMod val="50000"/>
                  </a:schemeClr>
                </a:solidFill>
                <a:latin typeface="Times New Roman" pitchFamily="18" charset="0"/>
                <a:cs typeface="Times New Roman" pitchFamily="18" charset="0"/>
              </a:rPr>
              <a:t>40 баллов</a:t>
            </a:r>
            <a:br>
              <a:rPr lang="ru-RU" b="1" i="1" dirty="0" smtClean="0">
                <a:solidFill>
                  <a:schemeClr val="accent5">
                    <a:lumMod val="50000"/>
                  </a:schemeClr>
                </a:solidFill>
                <a:latin typeface="Times New Roman" pitchFamily="18" charset="0"/>
                <a:cs typeface="Times New Roman" pitchFamily="18" charset="0"/>
              </a:rPr>
            </a:br>
            <a:endParaRPr lang="ru-RU" dirty="0"/>
          </a:p>
        </p:txBody>
      </p:sp>
      <p:sp>
        <p:nvSpPr>
          <p:cNvPr id="3" name="Содержимое 2"/>
          <p:cNvSpPr>
            <a:spLocks noGrp="1"/>
          </p:cNvSpPr>
          <p:nvPr>
            <p:ph idx="1"/>
          </p:nvPr>
        </p:nvSpPr>
        <p:spPr>
          <a:xfrm>
            <a:off x="914400" y="1628800"/>
            <a:ext cx="8229600" cy="4525963"/>
          </a:xfrm>
        </p:spPr>
        <p:txBody>
          <a:bodyPr/>
          <a:lstStyle/>
          <a:p>
            <a:pPr algn="ctr">
              <a:buNone/>
            </a:pPr>
            <a:r>
              <a:rPr lang="ru-RU" dirty="0" smtClean="0"/>
              <a:t>	</a:t>
            </a:r>
            <a:r>
              <a:rPr lang="ru-RU" sz="6000" b="1" i="1" dirty="0" smtClean="0">
                <a:solidFill>
                  <a:schemeClr val="accent5">
                    <a:lumMod val="50000"/>
                  </a:schemeClr>
                </a:solidFill>
                <a:latin typeface="Times New Roman" pitchFamily="18" charset="0"/>
                <a:cs typeface="Times New Roman" pitchFamily="18" charset="0"/>
              </a:rPr>
              <a:t>Издателем какого журнала становится Н.А.Некрасов </a:t>
            </a:r>
          </a:p>
          <a:p>
            <a:pPr algn="ctr">
              <a:buNone/>
            </a:pPr>
            <a:r>
              <a:rPr lang="ru-RU" sz="6000" b="1" i="1" dirty="0" smtClean="0">
                <a:solidFill>
                  <a:schemeClr val="accent5">
                    <a:lumMod val="50000"/>
                  </a:schemeClr>
                </a:solidFill>
                <a:latin typeface="Times New Roman" pitchFamily="18" charset="0"/>
                <a:cs typeface="Times New Roman" pitchFamily="18" charset="0"/>
              </a:rPr>
              <a:t>с 1847 года? </a:t>
            </a:r>
            <a:endParaRPr lang="ru-RU" sz="6000" b="1" i="1" dirty="0">
              <a:solidFill>
                <a:schemeClr val="accent5">
                  <a:lumMod val="50000"/>
                </a:schemeClr>
              </a:solidFill>
              <a:latin typeface="Times New Roman" pitchFamily="18" charset="0"/>
              <a:cs typeface="Times New Roman" pitchFamily="18" charset="0"/>
            </a:endParaRPr>
          </a:p>
        </p:txBody>
      </p:sp>
      <p:sp>
        <p:nvSpPr>
          <p:cNvPr id="4" name="Прямоугольник 3"/>
          <p:cNvSpPr/>
          <p:nvPr/>
        </p:nvSpPr>
        <p:spPr>
          <a:xfrm>
            <a:off x="8028384" y="6309320"/>
            <a:ext cx="941283" cy="369332"/>
          </a:xfrm>
          <a:prstGeom prst="rect">
            <a:avLst/>
          </a:prstGeom>
        </p:spPr>
        <p:txBody>
          <a:bodyPr wrap="none">
            <a:spAutoFit/>
          </a:bodyPr>
          <a:lstStyle/>
          <a:p>
            <a:r>
              <a:rPr lang="ru-RU" b="1" i="1" dirty="0" smtClean="0">
                <a:solidFill>
                  <a:schemeClr val="accent2">
                    <a:lumMod val="75000"/>
                  </a:schemeClr>
                </a:solidFill>
                <a:latin typeface="Times New Roman" pitchFamily="18" charset="0"/>
                <a:cs typeface="Times New Roman" pitchFamily="18" charset="0"/>
                <a:hlinkClick r:id="rId2" action="ppaction://hlinksldjump"/>
              </a:rPr>
              <a:t>ОТВЕТ</a:t>
            </a:r>
            <a:endParaRPr lang="ru-RU" b="1" i="1" dirty="0">
              <a:solidFill>
                <a:schemeClr val="accent2">
                  <a:lumMod val="75000"/>
                </a:schemeClr>
              </a:solidFill>
              <a:latin typeface="Times New Roman" pitchFamily="18" charset="0"/>
              <a:cs typeface="Times New Roman" pitchFamily="18" charset="0"/>
            </a:endParaRPr>
          </a:p>
        </p:txBody>
      </p:sp>
    </p:spTree>
  </p:cSld>
  <p:clrMapOvr>
    <a:masterClrMapping/>
  </p:clrMapOvr>
  <p:transition spd="med" advClick="0">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par>
                                <p:cTn id="9" presetID="55" presetClass="entr" presetSubtype="0"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p:cTn id="11"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12"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13" dur="1000"/>
                                        <p:tgtEl>
                                          <p:spTgt spid="3">
                                            <p:txEl>
                                              <p:pRg st="0" end="0"/>
                                            </p:txEl>
                                          </p:spTgt>
                                        </p:tgtEl>
                                      </p:cBhvr>
                                    </p:animEffect>
                                  </p:childTnLst>
                                </p:cTn>
                              </p:par>
                              <p:par>
                                <p:cTn id="14" presetID="55" presetClass="entr" presetSubtype="0" fill="hold" grpId="0" nodeType="with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 calcmode="lin" valueType="num">
                                      <p:cBhvr>
                                        <p:cTn id="16" dur="1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17"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18" dur="1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0"/>
            <a:ext cx="8229600" cy="1143000"/>
          </a:xfrm>
        </p:spPr>
        <p:txBody>
          <a:bodyPr>
            <a:noAutofit/>
          </a:bodyPr>
          <a:lstStyle/>
          <a:p>
            <a:r>
              <a:rPr lang="ru-RU" sz="7200" b="1" i="1" dirty="0" smtClean="0">
                <a:solidFill>
                  <a:schemeClr val="accent5">
                    <a:lumMod val="50000"/>
                  </a:schemeClr>
                </a:solidFill>
                <a:latin typeface="Times New Roman" pitchFamily="18" charset="0"/>
                <a:cs typeface="Times New Roman" pitchFamily="18" charset="0"/>
              </a:rPr>
              <a:t>ОТВЕТ</a:t>
            </a:r>
            <a:endParaRPr lang="ru-RU" sz="7200" dirty="0"/>
          </a:p>
        </p:txBody>
      </p:sp>
      <p:sp>
        <p:nvSpPr>
          <p:cNvPr id="3" name="Содержимое 2"/>
          <p:cNvSpPr>
            <a:spLocks noGrp="1"/>
          </p:cNvSpPr>
          <p:nvPr>
            <p:ph idx="1"/>
          </p:nvPr>
        </p:nvSpPr>
        <p:spPr>
          <a:xfrm>
            <a:off x="1115616" y="1196752"/>
            <a:ext cx="5097760" cy="4525963"/>
          </a:xfrm>
        </p:spPr>
        <p:txBody>
          <a:bodyPr>
            <a:normAutofit fontScale="92500" lnSpcReduction="10000"/>
          </a:bodyPr>
          <a:lstStyle/>
          <a:p>
            <a:pPr>
              <a:buNone/>
            </a:pPr>
            <a:r>
              <a:rPr lang="ru-RU" sz="4800" b="1" i="1" dirty="0" smtClean="0">
                <a:solidFill>
                  <a:schemeClr val="accent5">
                    <a:lumMod val="50000"/>
                  </a:schemeClr>
                </a:solidFill>
                <a:latin typeface="Times New Roman" pitchFamily="18" charset="0"/>
                <a:cs typeface="Times New Roman" pitchFamily="18" charset="0"/>
              </a:rPr>
              <a:t>Н.А. Некрасов</a:t>
            </a:r>
          </a:p>
          <a:p>
            <a:pPr>
              <a:buNone/>
            </a:pPr>
            <a:r>
              <a:rPr lang="ru-RU" sz="4800" b="1" i="1" dirty="0" smtClean="0">
                <a:solidFill>
                  <a:schemeClr val="accent5">
                    <a:lumMod val="50000"/>
                  </a:schemeClr>
                </a:solidFill>
                <a:latin typeface="Times New Roman" pitchFamily="18" charset="0"/>
                <a:cs typeface="Times New Roman" pitchFamily="18" charset="0"/>
              </a:rPr>
              <a:t>вместе с </a:t>
            </a:r>
          </a:p>
          <a:p>
            <a:pPr>
              <a:buNone/>
            </a:pPr>
            <a:r>
              <a:rPr lang="ru-RU" sz="4800" b="1" i="1" dirty="0" smtClean="0">
                <a:solidFill>
                  <a:schemeClr val="accent5">
                    <a:lumMod val="50000"/>
                  </a:schemeClr>
                </a:solidFill>
                <a:latin typeface="Times New Roman" pitchFamily="18" charset="0"/>
                <a:cs typeface="Times New Roman" pitchFamily="18" charset="0"/>
              </a:rPr>
              <a:t>И.И. Панаевым </a:t>
            </a:r>
          </a:p>
          <a:p>
            <a:pPr>
              <a:buNone/>
            </a:pPr>
            <a:r>
              <a:rPr lang="ru-RU" sz="4800" b="1" i="1" dirty="0" smtClean="0">
                <a:solidFill>
                  <a:schemeClr val="accent5">
                    <a:lumMod val="50000"/>
                  </a:schemeClr>
                </a:solidFill>
                <a:latin typeface="Times New Roman" pitchFamily="18" charset="0"/>
                <a:cs typeface="Times New Roman" pitchFamily="18" charset="0"/>
              </a:rPr>
              <a:t>с января 1847 года</a:t>
            </a:r>
          </a:p>
          <a:p>
            <a:pPr>
              <a:buNone/>
            </a:pPr>
            <a:r>
              <a:rPr lang="ru-RU" sz="4800" b="1" i="1" dirty="0" smtClean="0">
                <a:solidFill>
                  <a:schemeClr val="accent5">
                    <a:lumMod val="50000"/>
                  </a:schemeClr>
                </a:solidFill>
                <a:latin typeface="Times New Roman" pitchFamily="18" charset="0"/>
                <a:cs typeface="Times New Roman" pitchFamily="18" charset="0"/>
              </a:rPr>
              <a:t>издаёт журнал</a:t>
            </a:r>
          </a:p>
          <a:p>
            <a:pPr>
              <a:buNone/>
            </a:pPr>
            <a:r>
              <a:rPr lang="ru-RU" sz="4800" b="1" i="1" dirty="0" smtClean="0">
                <a:solidFill>
                  <a:schemeClr val="accent5">
                    <a:lumMod val="50000"/>
                  </a:schemeClr>
                </a:solidFill>
                <a:latin typeface="Times New Roman" pitchFamily="18" charset="0"/>
                <a:cs typeface="Times New Roman" pitchFamily="18" charset="0"/>
              </a:rPr>
              <a:t>«Современник»</a:t>
            </a:r>
            <a:endParaRPr lang="ru-RU" sz="4800" b="1" i="1" dirty="0">
              <a:solidFill>
                <a:schemeClr val="accent5">
                  <a:lumMod val="50000"/>
                </a:schemeClr>
              </a:solidFill>
              <a:latin typeface="Times New Roman" pitchFamily="18" charset="0"/>
              <a:cs typeface="Times New Roman" pitchFamily="18" charset="0"/>
            </a:endParaRPr>
          </a:p>
        </p:txBody>
      </p:sp>
      <p:pic>
        <p:nvPicPr>
          <p:cNvPr id="46082" name="Picture 2" descr="Картинка 1 из 51"/>
          <p:cNvPicPr>
            <a:picLocks noChangeAspect="1" noChangeArrowheads="1"/>
          </p:cNvPicPr>
          <p:nvPr/>
        </p:nvPicPr>
        <p:blipFill>
          <a:blip r:embed="rId2" cstate="email"/>
          <a:srcRect/>
          <a:stretch>
            <a:fillRect/>
          </a:stretch>
        </p:blipFill>
        <p:spPr bwMode="auto">
          <a:xfrm>
            <a:off x="5796136" y="1196752"/>
            <a:ext cx="2952328" cy="41877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Управляющая кнопка: домой 4">
            <a:hlinkClick r:id="rId3" action="ppaction://hlinksldjump" highlightClick="1"/>
          </p:cNvPr>
          <p:cNvSpPr/>
          <p:nvPr/>
        </p:nvSpPr>
        <p:spPr>
          <a:xfrm>
            <a:off x="8532440" y="6093296"/>
            <a:ext cx="466352" cy="504056"/>
          </a:xfrm>
          <a:prstGeom prst="actionButtonHom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ru-RU"/>
          </a:p>
        </p:txBody>
      </p:sp>
    </p:spTree>
  </p:cSld>
  <p:clrMapOvr>
    <a:masterClrMapping/>
  </p:clrMapOvr>
  <p:transition spd="med" advClick="0">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par>
                                <p:cTn id="9" presetID="55" presetClass="entr" presetSubtype="0"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p:cTn id="11"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12"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13" dur="1000"/>
                                        <p:tgtEl>
                                          <p:spTgt spid="3">
                                            <p:txEl>
                                              <p:pRg st="0" end="0"/>
                                            </p:txEl>
                                          </p:spTgt>
                                        </p:tgtEl>
                                      </p:cBhvr>
                                    </p:animEffect>
                                  </p:childTnLst>
                                </p:cTn>
                              </p:par>
                              <p:par>
                                <p:cTn id="14" presetID="55" presetClass="entr" presetSubtype="0" fill="hold" grpId="0" nodeType="with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 calcmode="lin" valueType="num">
                                      <p:cBhvr>
                                        <p:cTn id="16" dur="1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17"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18" dur="1000"/>
                                        <p:tgtEl>
                                          <p:spTgt spid="3">
                                            <p:txEl>
                                              <p:pRg st="1" end="1"/>
                                            </p:txEl>
                                          </p:spTgt>
                                        </p:tgtEl>
                                      </p:cBhvr>
                                    </p:animEffect>
                                  </p:childTnLst>
                                </p:cTn>
                              </p:par>
                              <p:par>
                                <p:cTn id="19" presetID="55" presetClass="entr" presetSubtype="0" fill="hold" grpId="0" nodeType="with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1000" fill="hold"/>
                                        <p:tgtEl>
                                          <p:spTgt spid="3">
                                            <p:txEl>
                                              <p:pRg st="2" end="2"/>
                                            </p:txEl>
                                          </p:spTgt>
                                        </p:tgtEl>
                                        <p:attrNameLst>
                                          <p:attrName>ppt_w</p:attrName>
                                        </p:attrNameLst>
                                      </p:cBhvr>
                                      <p:tavLst>
                                        <p:tav tm="0">
                                          <p:val>
                                            <p:strVal val="#ppt_w*0.70"/>
                                          </p:val>
                                        </p:tav>
                                        <p:tav tm="100000">
                                          <p:val>
                                            <p:strVal val="#ppt_w"/>
                                          </p:val>
                                        </p:tav>
                                      </p:tavLst>
                                    </p:anim>
                                    <p:anim calcmode="lin" valueType="num">
                                      <p:cBhvr>
                                        <p:cTn id="22" dur="1000" fill="hold"/>
                                        <p:tgtEl>
                                          <p:spTgt spid="3">
                                            <p:txEl>
                                              <p:pRg st="2" end="2"/>
                                            </p:txEl>
                                          </p:spTgt>
                                        </p:tgtEl>
                                        <p:attrNameLst>
                                          <p:attrName>ppt_h</p:attrName>
                                        </p:attrNameLst>
                                      </p:cBhvr>
                                      <p:tavLst>
                                        <p:tav tm="0">
                                          <p:val>
                                            <p:strVal val="#ppt_h"/>
                                          </p:val>
                                        </p:tav>
                                        <p:tav tm="100000">
                                          <p:val>
                                            <p:strVal val="#ppt_h"/>
                                          </p:val>
                                        </p:tav>
                                      </p:tavLst>
                                    </p:anim>
                                    <p:animEffect transition="in" filter="fade">
                                      <p:cBhvr>
                                        <p:cTn id="23" dur="1000"/>
                                        <p:tgtEl>
                                          <p:spTgt spid="3">
                                            <p:txEl>
                                              <p:pRg st="2" end="2"/>
                                            </p:txEl>
                                          </p:spTgt>
                                        </p:tgtEl>
                                      </p:cBhvr>
                                    </p:animEffect>
                                  </p:childTnLst>
                                </p:cTn>
                              </p:par>
                              <p:par>
                                <p:cTn id="24" presetID="55" presetClass="entr" presetSubtype="0" fill="hold" grpId="0" nodeType="with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 calcmode="lin" valueType="num">
                                      <p:cBhvr>
                                        <p:cTn id="26" dur="1000" fill="hold"/>
                                        <p:tgtEl>
                                          <p:spTgt spid="3">
                                            <p:txEl>
                                              <p:pRg st="3" end="3"/>
                                            </p:txEl>
                                          </p:spTgt>
                                        </p:tgtEl>
                                        <p:attrNameLst>
                                          <p:attrName>ppt_w</p:attrName>
                                        </p:attrNameLst>
                                      </p:cBhvr>
                                      <p:tavLst>
                                        <p:tav tm="0">
                                          <p:val>
                                            <p:strVal val="#ppt_w*0.70"/>
                                          </p:val>
                                        </p:tav>
                                        <p:tav tm="100000">
                                          <p:val>
                                            <p:strVal val="#ppt_w"/>
                                          </p:val>
                                        </p:tav>
                                      </p:tavLst>
                                    </p:anim>
                                    <p:anim calcmode="lin" valueType="num">
                                      <p:cBhvr>
                                        <p:cTn id="27" dur="1000" fill="hold"/>
                                        <p:tgtEl>
                                          <p:spTgt spid="3">
                                            <p:txEl>
                                              <p:pRg st="3" end="3"/>
                                            </p:txEl>
                                          </p:spTgt>
                                        </p:tgtEl>
                                        <p:attrNameLst>
                                          <p:attrName>ppt_h</p:attrName>
                                        </p:attrNameLst>
                                      </p:cBhvr>
                                      <p:tavLst>
                                        <p:tav tm="0">
                                          <p:val>
                                            <p:strVal val="#ppt_h"/>
                                          </p:val>
                                        </p:tav>
                                        <p:tav tm="100000">
                                          <p:val>
                                            <p:strVal val="#ppt_h"/>
                                          </p:val>
                                        </p:tav>
                                      </p:tavLst>
                                    </p:anim>
                                    <p:animEffect transition="in" filter="fade">
                                      <p:cBhvr>
                                        <p:cTn id="28" dur="1000"/>
                                        <p:tgtEl>
                                          <p:spTgt spid="3">
                                            <p:txEl>
                                              <p:pRg st="3" end="3"/>
                                            </p:txEl>
                                          </p:spTgt>
                                        </p:tgtEl>
                                      </p:cBhvr>
                                    </p:animEffect>
                                  </p:childTnLst>
                                </p:cTn>
                              </p:par>
                              <p:par>
                                <p:cTn id="29" presetID="55" presetClass="entr" presetSubtype="0" fill="hold" grpId="0" nodeType="with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p:cTn id="31" dur="1000" fill="hold"/>
                                        <p:tgtEl>
                                          <p:spTgt spid="3">
                                            <p:txEl>
                                              <p:pRg st="4" end="4"/>
                                            </p:txEl>
                                          </p:spTgt>
                                        </p:tgtEl>
                                        <p:attrNameLst>
                                          <p:attrName>ppt_w</p:attrName>
                                        </p:attrNameLst>
                                      </p:cBhvr>
                                      <p:tavLst>
                                        <p:tav tm="0">
                                          <p:val>
                                            <p:strVal val="#ppt_w*0.70"/>
                                          </p:val>
                                        </p:tav>
                                        <p:tav tm="100000">
                                          <p:val>
                                            <p:strVal val="#ppt_w"/>
                                          </p:val>
                                        </p:tav>
                                      </p:tavLst>
                                    </p:anim>
                                    <p:anim calcmode="lin" valueType="num">
                                      <p:cBhvr>
                                        <p:cTn id="32" dur="1000" fill="hold"/>
                                        <p:tgtEl>
                                          <p:spTgt spid="3">
                                            <p:txEl>
                                              <p:pRg st="4" end="4"/>
                                            </p:txEl>
                                          </p:spTgt>
                                        </p:tgtEl>
                                        <p:attrNameLst>
                                          <p:attrName>ppt_h</p:attrName>
                                        </p:attrNameLst>
                                      </p:cBhvr>
                                      <p:tavLst>
                                        <p:tav tm="0">
                                          <p:val>
                                            <p:strVal val="#ppt_h"/>
                                          </p:val>
                                        </p:tav>
                                        <p:tav tm="100000">
                                          <p:val>
                                            <p:strVal val="#ppt_h"/>
                                          </p:val>
                                        </p:tav>
                                      </p:tavLst>
                                    </p:anim>
                                    <p:animEffect transition="in" filter="fade">
                                      <p:cBhvr>
                                        <p:cTn id="33" dur="1000"/>
                                        <p:tgtEl>
                                          <p:spTgt spid="3">
                                            <p:txEl>
                                              <p:pRg st="4" end="4"/>
                                            </p:txEl>
                                          </p:spTgt>
                                        </p:tgtEl>
                                      </p:cBhvr>
                                    </p:animEffect>
                                  </p:childTnLst>
                                </p:cTn>
                              </p:par>
                              <p:par>
                                <p:cTn id="34" presetID="55" presetClass="entr" presetSubtype="0" fill="hold" grpId="0" nodeType="withEffect">
                                  <p:stCondLst>
                                    <p:cond delay="0"/>
                                  </p:stCondLst>
                                  <p:childTnLst>
                                    <p:set>
                                      <p:cBhvr>
                                        <p:cTn id="35" dur="1" fill="hold">
                                          <p:stCondLst>
                                            <p:cond delay="0"/>
                                          </p:stCondLst>
                                        </p:cTn>
                                        <p:tgtEl>
                                          <p:spTgt spid="3">
                                            <p:txEl>
                                              <p:pRg st="5" end="5"/>
                                            </p:txEl>
                                          </p:spTgt>
                                        </p:tgtEl>
                                        <p:attrNameLst>
                                          <p:attrName>style.visibility</p:attrName>
                                        </p:attrNameLst>
                                      </p:cBhvr>
                                      <p:to>
                                        <p:strVal val="visible"/>
                                      </p:to>
                                    </p:set>
                                    <p:anim calcmode="lin" valueType="num">
                                      <p:cBhvr>
                                        <p:cTn id="36" dur="1000" fill="hold"/>
                                        <p:tgtEl>
                                          <p:spTgt spid="3">
                                            <p:txEl>
                                              <p:pRg st="5" end="5"/>
                                            </p:txEl>
                                          </p:spTgt>
                                        </p:tgtEl>
                                        <p:attrNameLst>
                                          <p:attrName>ppt_w</p:attrName>
                                        </p:attrNameLst>
                                      </p:cBhvr>
                                      <p:tavLst>
                                        <p:tav tm="0">
                                          <p:val>
                                            <p:strVal val="#ppt_w*0.70"/>
                                          </p:val>
                                        </p:tav>
                                        <p:tav tm="100000">
                                          <p:val>
                                            <p:strVal val="#ppt_w"/>
                                          </p:val>
                                        </p:tav>
                                      </p:tavLst>
                                    </p:anim>
                                    <p:anim calcmode="lin" valueType="num">
                                      <p:cBhvr>
                                        <p:cTn id="37" dur="1000" fill="hold"/>
                                        <p:tgtEl>
                                          <p:spTgt spid="3">
                                            <p:txEl>
                                              <p:pRg st="5" end="5"/>
                                            </p:txEl>
                                          </p:spTgt>
                                        </p:tgtEl>
                                        <p:attrNameLst>
                                          <p:attrName>ppt_h</p:attrName>
                                        </p:attrNameLst>
                                      </p:cBhvr>
                                      <p:tavLst>
                                        <p:tav tm="0">
                                          <p:val>
                                            <p:strVal val="#ppt_h"/>
                                          </p:val>
                                        </p:tav>
                                        <p:tav tm="100000">
                                          <p:val>
                                            <p:strVal val="#ppt_h"/>
                                          </p:val>
                                        </p:tav>
                                      </p:tavLst>
                                    </p:anim>
                                    <p:animEffect transition="in" filter="fade">
                                      <p:cBhvr>
                                        <p:cTn id="38" dur="1000"/>
                                        <p:tgtEl>
                                          <p:spTgt spid="3">
                                            <p:txEl>
                                              <p:pRg st="5" end="5"/>
                                            </p:txEl>
                                          </p:spTgt>
                                        </p:tgtEl>
                                      </p:cBhvr>
                                    </p:animEffect>
                                  </p:childTnLst>
                                </p:cTn>
                              </p:par>
                              <p:par>
                                <p:cTn id="39" presetID="31" presetClass="entr" presetSubtype="0" fill="hold" nodeType="withEffect">
                                  <p:stCondLst>
                                    <p:cond delay="0"/>
                                  </p:stCondLst>
                                  <p:iterate type="lt">
                                    <p:tmPct val="5000"/>
                                  </p:iterate>
                                  <p:childTnLst>
                                    <p:set>
                                      <p:cBhvr>
                                        <p:cTn id="40" dur="1" fill="hold">
                                          <p:stCondLst>
                                            <p:cond delay="0"/>
                                          </p:stCondLst>
                                        </p:cTn>
                                        <p:tgtEl>
                                          <p:spTgt spid="46082"/>
                                        </p:tgtEl>
                                        <p:attrNameLst>
                                          <p:attrName>style.visibility</p:attrName>
                                        </p:attrNameLst>
                                      </p:cBhvr>
                                      <p:to>
                                        <p:strVal val="visible"/>
                                      </p:to>
                                    </p:set>
                                    <p:anim calcmode="lin" valueType="num">
                                      <p:cBhvr>
                                        <p:cTn id="41" dur="1000" fill="hold"/>
                                        <p:tgtEl>
                                          <p:spTgt spid="46082"/>
                                        </p:tgtEl>
                                        <p:attrNameLst>
                                          <p:attrName>ppt_w</p:attrName>
                                        </p:attrNameLst>
                                      </p:cBhvr>
                                      <p:tavLst>
                                        <p:tav tm="0">
                                          <p:val>
                                            <p:fltVal val="0"/>
                                          </p:val>
                                        </p:tav>
                                        <p:tav tm="100000">
                                          <p:val>
                                            <p:strVal val="#ppt_w"/>
                                          </p:val>
                                        </p:tav>
                                      </p:tavLst>
                                    </p:anim>
                                    <p:anim calcmode="lin" valueType="num">
                                      <p:cBhvr>
                                        <p:cTn id="42" dur="1000" fill="hold"/>
                                        <p:tgtEl>
                                          <p:spTgt spid="46082"/>
                                        </p:tgtEl>
                                        <p:attrNameLst>
                                          <p:attrName>ppt_h</p:attrName>
                                        </p:attrNameLst>
                                      </p:cBhvr>
                                      <p:tavLst>
                                        <p:tav tm="0">
                                          <p:val>
                                            <p:fltVal val="0"/>
                                          </p:val>
                                        </p:tav>
                                        <p:tav tm="100000">
                                          <p:val>
                                            <p:strVal val="#ppt_h"/>
                                          </p:val>
                                        </p:tav>
                                      </p:tavLst>
                                    </p:anim>
                                    <p:anim calcmode="lin" valueType="num">
                                      <p:cBhvr>
                                        <p:cTn id="43" dur="1000" fill="hold"/>
                                        <p:tgtEl>
                                          <p:spTgt spid="46082"/>
                                        </p:tgtEl>
                                        <p:attrNameLst>
                                          <p:attrName>style.rotation</p:attrName>
                                        </p:attrNameLst>
                                      </p:cBhvr>
                                      <p:tavLst>
                                        <p:tav tm="0">
                                          <p:val>
                                            <p:fltVal val="90"/>
                                          </p:val>
                                        </p:tav>
                                        <p:tav tm="100000">
                                          <p:val>
                                            <p:fltVal val="0"/>
                                          </p:val>
                                        </p:tav>
                                      </p:tavLst>
                                    </p:anim>
                                    <p:animEffect transition="in" filter="fade">
                                      <p:cBhvr>
                                        <p:cTn id="44" dur="1000"/>
                                        <p:tgtEl>
                                          <p:spTgt spid="460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i="1" dirty="0" smtClean="0">
                <a:solidFill>
                  <a:schemeClr val="accent5">
                    <a:lumMod val="50000"/>
                  </a:schemeClr>
                </a:solidFill>
                <a:latin typeface="Times New Roman" pitchFamily="18" charset="0"/>
                <a:cs typeface="Times New Roman" pitchFamily="18" charset="0"/>
              </a:rPr>
              <a:t>БИОГРАФИЯ ПОЭТА</a:t>
            </a:r>
            <a:br>
              <a:rPr lang="ru-RU" b="1" i="1" dirty="0" smtClean="0">
                <a:solidFill>
                  <a:schemeClr val="accent5">
                    <a:lumMod val="50000"/>
                  </a:schemeClr>
                </a:solidFill>
                <a:latin typeface="Times New Roman" pitchFamily="18" charset="0"/>
                <a:cs typeface="Times New Roman" pitchFamily="18" charset="0"/>
              </a:rPr>
            </a:br>
            <a:r>
              <a:rPr lang="ru-RU" b="1" i="1" dirty="0" smtClean="0">
                <a:solidFill>
                  <a:schemeClr val="accent5">
                    <a:lumMod val="50000"/>
                  </a:schemeClr>
                </a:solidFill>
                <a:latin typeface="Times New Roman" pitchFamily="18" charset="0"/>
                <a:cs typeface="Times New Roman" pitchFamily="18" charset="0"/>
              </a:rPr>
              <a:t>50 баллов</a:t>
            </a:r>
            <a:endParaRPr lang="ru-RU" dirty="0"/>
          </a:p>
        </p:txBody>
      </p:sp>
      <p:sp>
        <p:nvSpPr>
          <p:cNvPr id="3" name="Содержимое 2"/>
          <p:cNvSpPr>
            <a:spLocks noGrp="1"/>
          </p:cNvSpPr>
          <p:nvPr>
            <p:ph idx="1"/>
          </p:nvPr>
        </p:nvSpPr>
        <p:spPr>
          <a:xfrm>
            <a:off x="1187624" y="1600200"/>
            <a:ext cx="7560840" cy="4525963"/>
          </a:xfrm>
        </p:spPr>
        <p:txBody>
          <a:bodyPr>
            <a:normAutofit/>
          </a:bodyPr>
          <a:lstStyle/>
          <a:p>
            <a:pPr algn="ctr">
              <a:buNone/>
            </a:pPr>
            <a:r>
              <a:rPr lang="ru-RU" sz="4800" b="1" i="1" dirty="0" smtClean="0">
                <a:solidFill>
                  <a:schemeClr val="accent5">
                    <a:lumMod val="50000"/>
                  </a:schemeClr>
                </a:solidFill>
                <a:latin typeface="Times New Roman" pitchFamily="18" charset="0"/>
                <a:cs typeface="Times New Roman" pitchFamily="18" charset="0"/>
              </a:rPr>
              <a:t>Какое стихотворение у А.С. Пушкина, </a:t>
            </a:r>
          </a:p>
          <a:p>
            <a:pPr algn="ctr">
              <a:buNone/>
            </a:pPr>
            <a:r>
              <a:rPr lang="ru-RU" sz="4800" b="1" i="1" dirty="0" smtClean="0">
                <a:solidFill>
                  <a:schemeClr val="accent5">
                    <a:lumMod val="50000"/>
                  </a:schemeClr>
                </a:solidFill>
                <a:latin typeface="Times New Roman" pitchFamily="18" charset="0"/>
                <a:cs typeface="Times New Roman" pitchFamily="18" charset="0"/>
              </a:rPr>
              <a:t>М.Ю. Лермонтова и </a:t>
            </a:r>
          </a:p>
          <a:p>
            <a:pPr algn="ctr">
              <a:buNone/>
            </a:pPr>
            <a:r>
              <a:rPr lang="ru-RU" sz="4800" b="1" i="1" dirty="0" smtClean="0">
                <a:solidFill>
                  <a:schemeClr val="accent5">
                    <a:lumMod val="50000"/>
                  </a:schemeClr>
                </a:solidFill>
                <a:latin typeface="Times New Roman" pitchFamily="18" charset="0"/>
                <a:cs typeface="Times New Roman" pitchFamily="18" charset="0"/>
              </a:rPr>
              <a:t>Н.А. Некрасова называется одинаково? </a:t>
            </a:r>
            <a:endParaRPr lang="ru-RU" sz="4800" b="1" i="1" dirty="0">
              <a:solidFill>
                <a:schemeClr val="accent5">
                  <a:lumMod val="50000"/>
                </a:schemeClr>
              </a:solidFill>
              <a:latin typeface="Times New Roman" pitchFamily="18" charset="0"/>
              <a:cs typeface="Times New Roman" pitchFamily="18" charset="0"/>
            </a:endParaRPr>
          </a:p>
        </p:txBody>
      </p:sp>
      <p:sp>
        <p:nvSpPr>
          <p:cNvPr id="4" name="Прямоугольник 3"/>
          <p:cNvSpPr/>
          <p:nvPr/>
        </p:nvSpPr>
        <p:spPr>
          <a:xfrm>
            <a:off x="8028384" y="6309320"/>
            <a:ext cx="941283" cy="369332"/>
          </a:xfrm>
          <a:prstGeom prst="rect">
            <a:avLst/>
          </a:prstGeom>
        </p:spPr>
        <p:txBody>
          <a:bodyPr wrap="none">
            <a:spAutoFit/>
          </a:bodyPr>
          <a:lstStyle/>
          <a:p>
            <a:r>
              <a:rPr lang="ru-RU" b="1" i="1" dirty="0" smtClean="0">
                <a:solidFill>
                  <a:schemeClr val="accent2">
                    <a:lumMod val="75000"/>
                  </a:schemeClr>
                </a:solidFill>
                <a:latin typeface="Times New Roman" pitchFamily="18" charset="0"/>
                <a:cs typeface="Times New Roman" pitchFamily="18" charset="0"/>
                <a:hlinkClick r:id="rId2" action="ppaction://hlinksldjump"/>
              </a:rPr>
              <a:t>ОТВЕТ</a:t>
            </a:r>
            <a:endParaRPr lang="ru-RU" b="1" i="1" dirty="0">
              <a:solidFill>
                <a:schemeClr val="accent2">
                  <a:lumMod val="75000"/>
                </a:schemeClr>
              </a:solidFill>
              <a:latin typeface="Times New Roman" pitchFamily="18" charset="0"/>
              <a:cs typeface="Times New Roman" pitchFamily="18" charset="0"/>
            </a:endParaRPr>
          </a:p>
        </p:txBody>
      </p:sp>
    </p:spTree>
  </p:cSld>
  <p:clrMapOvr>
    <a:masterClrMapping/>
  </p:clrMapOvr>
  <p:transition spd="med" advClick="0">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par>
                                <p:cTn id="9" presetID="55" presetClass="entr" presetSubtype="0"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p:cTn id="11"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12"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13" dur="1000"/>
                                        <p:tgtEl>
                                          <p:spTgt spid="3">
                                            <p:txEl>
                                              <p:pRg st="0" end="0"/>
                                            </p:txEl>
                                          </p:spTgt>
                                        </p:tgtEl>
                                      </p:cBhvr>
                                    </p:animEffect>
                                  </p:childTnLst>
                                </p:cTn>
                              </p:par>
                              <p:par>
                                <p:cTn id="14" presetID="55" presetClass="entr" presetSubtype="0" fill="hold" grpId="0" nodeType="with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 calcmode="lin" valueType="num">
                                      <p:cBhvr>
                                        <p:cTn id="16" dur="1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17"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18" dur="1000"/>
                                        <p:tgtEl>
                                          <p:spTgt spid="3">
                                            <p:txEl>
                                              <p:pRg st="1" end="1"/>
                                            </p:txEl>
                                          </p:spTgt>
                                        </p:tgtEl>
                                      </p:cBhvr>
                                    </p:animEffect>
                                  </p:childTnLst>
                                </p:cTn>
                              </p:par>
                              <p:par>
                                <p:cTn id="19" presetID="55" presetClass="entr" presetSubtype="0" fill="hold" grpId="0" nodeType="with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1000" fill="hold"/>
                                        <p:tgtEl>
                                          <p:spTgt spid="3">
                                            <p:txEl>
                                              <p:pRg st="2" end="2"/>
                                            </p:txEl>
                                          </p:spTgt>
                                        </p:tgtEl>
                                        <p:attrNameLst>
                                          <p:attrName>ppt_w</p:attrName>
                                        </p:attrNameLst>
                                      </p:cBhvr>
                                      <p:tavLst>
                                        <p:tav tm="0">
                                          <p:val>
                                            <p:strVal val="#ppt_w*0.70"/>
                                          </p:val>
                                        </p:tav>
                                        <p:tav tm="100000">
                                          <p:val>
                                            <p:strVal val="#ppt_w"/>
                                          </p:val>
                                        </p:tav>
                                      </p:tavLst>
                                    </p:anim>
                                    <p:anim calcmode="lin" valueType="num">
                                      <p:cBhvr>
                                        <p:cTn id="22" dur="1000" fill="hold"/>
                                        <p:tgtEl>
                                          <p:spTgt spid="3">
                                            <p:txEl>
                                              <p:pRg st="2" end="2"/>
                                            </p:txEl>
                                          </p:spTgt>
                                        </p:tgtEl>
                                        <p:attrNameLst>
                                          <p:attrName>ppt_h</p:attrName>
                                        </p:attrNameLst>
                                      </p:cBhvr>
                                      <p:tavLst>
                                        <p:tav tm="0">
                                          <p:val>
                                            <p:strVal val="#ppt_h"/>
                                          </p:val>
                                        </p:tav>
                                        <p:tav tm="100000">
                                          <p:val>
                                            <p:strVal val="#ppt_h"/>
                                          </p:val>
                                        </p:tav>
                                      </p:tavLst>
                                    </p:anim>
                                    <p:animEffect transition="in" filter="fade">
                                      <p:cBhvr>
                                        <p:cTn id="23"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0"/>
            <a:ext cx="8229600" cy="1143000"/>
          </a:xfrm>
        </p:spPr>
        <p:txBody>
          <a:bodyPr>
            <a:noAutofit/>
          </a:bodyPr>
          <a:lstStyle/>
          <a:p>
            <a:r>
              <a:rPr lang="ru-RU" sz="7200" b="1" i="1" dirty="0" smtClean="0">
                <a:solidFill>
                  <a:schemeClr val="accent5">
                    <a:lumMod val="50000"/>
                  </a:schemeClr>
                </a:solidFill>
                <a:latin typeface="Times New Roman" pitchFamily="18" charset="0"/>
                <a:cs typeface="Times New Roman" pitchFamily="18" charset="0"/>
              </a:rPr>
              <a:t>ОТВЕТ</a:t>
            </a:r>
            <a:endParaRPr lang="ru-RU" sz="7200" dirty="0"/>
          </a:p>
        </p:txBody>
      </p:sp>
      <p:sp>
        <p:nvSpPr>
          <p:cNvPr id="3" name="Содержимое 2"/>
          <p:cNvSpPr>
            <a:spLocks noGrp="1"/>
          </p:cNvSpPr>
          <p:nvPr>
            <p:ph idx="1"/>
          </p:nvPr>
        </p:nvSpPr>
        <p:spPr>
          <a:xfrm>
            <a:off x="755576" y="1196752"/>
            <a:ext cx="8229600" cy="5544616"/>
          </a:xfrm>
        </p:spPr>
        <p:txBody>
          <a:bodyPr>
            <a:normAutofit fontScale="55000" lnSpcReduction="20000"/>
          </a:bodyPr>
          <a:lstStyle/>
          <a:p>
            <a:pPr algn="ctr">
              <a:buNone/>
            </a:pPr>
            <a:r>
              <a:rPr lang="ru-RU" dirty="0" smtClean="0"/>
              <a:t>        </a:t>
            </a:r>
            <a:r>
              <a:rPr lang="ru-RU" sz="5100" b="1" i="1" dirty="0" smtClean="0">
                <a:solidFill>
                  <a:schemeClr val="accent5">
                    <a:lumMod val="50000"/>
                  </a:schemeClr>
                </a:solidFill>
                <a:latin typeface="Times New Roman" pitchFamily="18" charset="0"/>
                <a:cs typeface="Times New Roman" pitchFamily="18" charset="0"/>
              </a:rPr>
              <a:t>Стихотворение «Пророк», посвящённое Н.Г.Чернышевскому.</a:t>
            </a:r>
            <a:endParaRPr lang="ru-RU" sz="4000" b="1" i="1" dirty="0" smtClean="0">
              <a:solidFill>
                <a:schemeClr val="accent5">
                  <a:lumMod val="50000"/>
                </a:schemeClr>
              </a:solidFill>
              <a:latin typeface="Times New Roman" pitchFamily="18" charset="0"/>
              <a:cs typeface="Times New Roman" pitchFamily="18" charset="0"/>
            </a:endParaRPr>
          </a:p>
          <a:p>
            <a:pPr algn="ctr">
              <a:buNone/>
            </a:pPr>
            <a:r>
              <a:rPr lang="ru-RU" sz="6700" b="1" i="1" dirty="0" smtClean="0">
                <a:solidFill>
                  <a:schemeClr val="accent5">
                    <a:lumMod val="50000"/>
                  </a:schemeClr>
                </a:solidFill>
                <a:latin typeface="Times New Roman" pitchFamily="18" charset="0"/>
                <a:cs typeface="Times New Roman" pitchFamily="18" charset="0"/>
              </a:rPr>
              <a:t>Не говори: "Забыл он осторожность! </a:t>
            </a:r>
            <a:br>
              <a:rPr lang="ru-RU" sz="6700" b="1" i="1" dirty="0" smtClean="0">
                <a:solidFill>
                  <a:schemeClr val="accent5">
                    <a:lumMod val="50000"/>
                  </a:schemeClr>
                </a:solidFill>
                <a:latin typeface="Times New Roman" pitchFamily="18" charset="0"/>
                <a:cs typeface="Times New Roman" pitchFamily="18" charset="0"/>
              </a:rPr>
            </a:br>
            <a:r>
              <a:rPr lang="ru-RU" sz="6700" b="1" i="1" dirty="0" smtClean="0">
                <a:solidFill>
                  <a:schemeClr val="accent5">
                    <a:lumMod val="50000"/>
                  </a:schemeClr>
                </a:solidFill>
                <a:latin typeface="Times New Roman" pitchFamily="18" charset="0"/>
                <a:cs typeface="Times New Roman" pitchFamily="18" charset="0"/>
              </a:rPr>
              <a:t>Он будет сам судьбы своей виной!.." </a:t>
            </a:r>
            <a:br>
              <a:rPr lang="ru-RU" sz="6700" b="1" i="1" dirty="0" smtClean="0">
                <a:solidFill>
                  <a:schemeClr val="accent5">
                    <a:lumMod val="50000"/>
                  </a:schemeClr>
                </a:solidFill>
                <a:latin typeface="Times New Roman" pitchFamily="18" charset="0"/>
                <a:cs typeface="Times New Roman" pitchFamily="18" charset="0"/>
              </a:rPr>
            </a:br>
            <a:r>
              <a:rPr lang="ru-RU" sz="6700" b="1" i="1" dirty="0" smtClean="0">
                <a:solidFill>
                  <a:schemeClr val="accent5">
                    <a:lumMod val="50000"/>
                  </a:schemeClr>
                </a:solidFill>
                <a:latin typeface="Times New Roman" pitchFamily="18" charset="0"/>
                <a:cs typeface="Times New Roman" pitchFamily="18" charset="0"/>
              </a:rPr>
              <a:t>Не хуже нас он видит невозможность </a:t>
            </a:r>
            <a:br>
              <a:rPr lang="ru-RU" sz="6700" b="1" i="1" dirty="0" smtClean="0">
                <a:solidFill>
                  <a:schemeClr val="accent5">
                    <a:lumMod val="50000"/>
                  </a:schemeClr>
                </a:solidFill>
                <a:latin typeface="Times New Roman" pitchFamily="18" charset="0"/>
                <a:cs typeface="Times New Roman" pitchFamily="18" charset="0"/>
              </a:rPr>
            </a:br>
            <a:r>
              <a:rPr lang="ru-RU" sz="6700" b="1" i="1" dirty="0" smtClean="0">
                <a:solidFill>
                  <a:schemeClr val="accent5">
                    <a:lumMod val="50000"/>
                  </a:schemeClr>
                </a:solidFill>
                <a:latin typeface="Times New Roman" pitchFamily="18" charset="0"/>
                <a:cs typeface="Times New Roman" pitchFamily="18" charset="0"/>
              </a:rPr>
              <a:t>Служить добру, не жертвуя собой. </a:t>
            </a:r>
            <a:br>
              <a:rPr lang="ru-RU" sz="6700" b="1" i="1" dirty="0" smtClean="0">
                <a:solidFill>
                  <a:schemeClr val="accent5">
                    <a:lumMod val="50000"/>
                  </a:schemeClr>
                </a:solidFill>
                <a:latin typeface="Times New Roman" pitchFamily="18" charset="0"/>
                <a:cs typeface="Times New Roman" pitchFamily="18" charset="0"/>
              </a:rPr>
            </a:br>
            <a:r>
              <a:rPr lang="ru-RU" sz="3600" b="1" i="1" dirty="0" smtClean="0">
                <a:solidFill>
                  <a:schemeClr val="accent5">
                    <a:lumMod val="50000"/>
                  </a:schemeClr>
                </a:solidFill>
                <a:latin typeface="Times New Roman" pitchFamily="18" charset="0"/>
                <a:cs typeface="Times New Roman" pitchFamily="18" charset="0"/>
              </a:rPr>
              <a:t/>
            </a:r>
            <a:br>
              <a:rPr lang="ru-RU" sz="3600" b="1" i="1" dirty="0" smtClean="0">
                <a:solidFill>
                  <a:schemeClr val="accent5">
                    <a:lumMod val="50000"/>
                  </a:schemeClr>
                </a:solidFill>
                <a:latin typeface="Times New Roman" pitchFamily="18" charset="0"/>
                <a:cs typeface="Times New Roman" pitchFamily="18" charset="0"/>
              </a:rPr>
            </a:br>
            <a:endParaRPr lang="ru-RU" sz="3600" b="1" i="1" dirty="0">
              <a:solidFill>
                <a:schemeClr val="accent5">
                  <a:lumMod val="50000"/>
                </a:schemeClr>
              </a:solidFill>
              <a:latin typeface="Times New Roman" pitchFamily="18" charset="0"/>
              <a:cs typeface="Times New Roman" pitchFamily="18" charset="0"/>
            </a:endParaRPr>
          </a:p>
        </p:txBody>
      </p:sp>
      <p:pic>
        <p:nvPicPr>
          <p:cNvPr id="41986" name="Picture 2" descr="Картинка 7 из 188"/>
          <p:cNvPicPr>
            <a:picLocks noChangeAspect="1" noChangeArrowheads="1"/>
          </p:cNvPicPr>
          <p:nvPr/>
        </p:nvPicPr>
        <p:blipFill>
          <a:blip r:embed="rId2" cstate="email"/>
          <a:srcRect/>
          <a:stretch>
            <a:fillRect/>
          </a:stretch>
        </p:blipFill>
        <p:spPr bwMode="auto">
          <a:xfrm>
            <a:off x="3851920" y="4437112"/>
            <a:ext cx="2221091" cy="216024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Управляющая кнопка: домой 4">
            <a:hlinkClick r:id="rId3" action="ppaction://hlinksldjump" highlightClick="1"/>
          </p:cNvPr>
          <p:cNvSpPr/>
          <p:nvPr/>
        </p:nvSpPr>
        <p:spPr>
          <a:xfrm>
            <a:off x="8388424" y="6165304"/>
            <a:ext cx="502864" cy="576064"/>
          </a:xfrm>
          <a:prstGeom prst="actionButtonHom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ru-RU"/>
          </a:p>
        </p:txBody>
      </p:sp>
    </p:spTree>
  </p:cSld>
  <p:clrMapOvr>
    <a:masterClrMapping/>
  </p:clrMapOvr>
  <p:transition spd="med" advClick="0">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par>
                                <p:cTn id="9" presetID="55" presetClass="entr" presetSubtype="0"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p:cTn id="11"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12"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13" dur="1000"/>
                                        <p:tgtEl>
                                          <p:spTgt spid="3">
                                            <p:txEl>
                                              <p:pRg st="0" end="0"/>
                                            </p:txEl>
                                          </p:spTgt>
                                        </p:tgtEl>
                                      </p:cBhvr>
                                    </p:animEffect>
                                  </p:childTnLst>
                                </p:cTn>
                              </p:par>
                              <p:par>
                                <p:cTn id="14" presetID="55" presetClass="entr" presetSubtype="0" fill="hold" grpId="0" nodeType="with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 calcmode="lin" valueType="num">
                                      <p:cBhvr>
                                        <p:cTn id="16" dur="1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17"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18" dur="1000"/>
                                        <p:tgtEl>
                                          <p:spTgt spid="3">
                                            <p:txEl>
                                              <p:pRg st="1" end="1"/>
                                            </p:txEl>
                                          </p:spTgt>
                                        </p:tgtEl>
                                      </p:cBhvr>
                                    </p:animEffect>
                                  </p:childTnLst>
                                </p:cTn>
                              </p:par>
                              <p:par>
                                <p:cTn id="19" presetID="55" presetClass="entr" presetSubtype="0" fill="hold" nodeType="withEffect">
                                  <p:stCondLst>
                                    <p:cond delay="0"/>
                                  </p:stCondLst>
                                  <p:childTnLst>
                                    <p:set>
                                      <p:cBhvr>
                                        <p:cTn id="20" dur="1" fill="hold">
                                          <p:stCondLst>
                                            <p:cond delay="0"/>
                                          </p:stCondLst>
                                        </p:cTn>
                                        <p:tgtEl>
                                          <p:spTgt spid="41986"/>
                                        </p:tgtEl>
                                        <p:attrNameLst>
                                          <p:attrName>style.visibility</p:attrName>
                                        </p:attrNameLst>
                                      </p:cBhvr>
                                      <p:to>
                                        <p:strVal val="visible"/>
                                      </p:to>
                                    </p:set>
                                    <p:anim calcmode="lin" valueType="num">
                                      <p:cBhvr>
                                        <p:cTn id="21" dur="1000" fill="hold"/>
                                        <p:tgtEl>
                                          <p:spTgt spid="41986"/>
                                        </p:tgtEl>
                                        <p:attrNameLst>
                                          <p:attrName>ppt_w</p:attrName>
                                        </p:attrNameLst>
                                      </p:cBhvr>
                                      <p:tavLst>
                                        <p:tav tm="0">
                                          <p:val>
                                            <p:strVal val="#ppt_w*0.70"/>
                                          </p:val>
                                        </p:tav>
                                        <p:tav tm="100000">
                                          <p:val>
                                            <p:strVal val="#ppt_w"/>
                                          </p:val>
                                        </p:tav>
                                      </p:tavLst>
                                    </p:anim>
                                    <p:anim calcmode="lin" valueType="num">
                                      <p:cBhvr>
                                        <p:cTn id="22" dur="1000" fill="hold"/>
                                        <p:tgtEl>
                                          <p:spTgt spid="41986"/>
                                        </p:tgtEl>
                                        <p:attrNameLst>
                                          <p:attrName>ppt_h</p:attrName>
                                        </p:attrNameLst>
                                      </p:cBhvr>
                                      <p:tavLst>
                                        <p:tav tm="0">
                                          <p:val>
                                            <p:strVal val="#ppt_h"/>
                                          </p:val>
                                        </p:tav>
                                        <p:tav tm="100000">
                                          <p:val>
                                            <p:strVal val="#ppt_h"/>
                                          </p:val>
                                        </p:tav>
                                      </p:tavLst>
                                    </p:anim>
                                    <p:animEffect transition="in" filter="fade">
                                      <p:cBhvr>
                                        <p:cTn id="23" dur="1000"/>
                                        <p:tgtEl>
                                          <p:spTgt spid="419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1556792"/>
          </a:xfrm>
        </p:spPr>
        <p:txBody>
          <a:bodyPr>
            <a:normAutofit fontScale="90000"/>
          </a:bodyPr>
          <a:lstStyle/>
          <a:p>
            <a:r>
              <a:rPr lang="ru-RU" b="1" i="1" dirty="0" smtClean="0">
                <a:solidFill>
                  <a:schemeClr val="accent5">
                    <a:lumMod val="50000"/>
                  </a:schemeClr>
                </a:solidFill>
                <a:latin typeface="Times New Roman" pitchFamily="18" charset="0"/>
                <a:cs typeface="Times New Roman" pitchFamily="18" charset="0"/>
              </a:rPr>
              <a:t/>
            </a:r>
            <a:br>
              <a:rPr lang="ru-RU" b="1" i="1" dirty="0" smtClean="0">
                <a:solidFill>
                  <a:schemeClr val="accent5">
                    <a:lumMod val="50000"/>
                  </a:schemeClr>
                </a:solidFill>
                <a:latin typeface="Times New Roman" pitchFamily="18" charset="0"/>
                <a:cs typeface="Times New Roman" pitchFamily="18" charset="0"/>
              </a:rPr>
            </a:br>
            <a:r>
              <a:rPr lang="ru-RU" b="1" i="1" dirty="0" smtClean="0">
                <a:solidFill>
                  <a:schemeClr val="accent5">
                    <a:lumMod val="50000"/>
                  </a:schemeClr>
                </a:solidFill>
                <a:latin typeface="Times New Roman" pitchFamily="18" charset="0"/>
                <a:cs typeface="Times New Roman" pitchFamily="18" charset="0"/>
              </a:rPr>
              <a:t>БИОГРАФИЯ ПОЭТА</a:t>
            </a:r>
            <a:br>
              <a:rPr lang="ru-RU" b="1" i="1" dirty="0" smtClean="0">
                <a:solidFill>
                  <a:schemeClr val="accent5">
                    <a:lumMod val="50000"/>
                  </a:schemeClr>
                </a:solidFill>
                <a:latin typeface="Times New Roman" pitchFamily="18" charset="0"/>
                <a:cs typeface="Times New Roman" pitchFamily="18" charset="0"/>
              </a:rPr>
            </a:br>
            <a:r>
              <a:rPr lang="ru-RU" b="1" i="1" dirty="0" smtClean="0">
                <a:solidFill>
                  <a:schemeClr val="accent5">
                    <a:lumMod val="50000"/>
                  </a:schemeClr>
                </a:solidFill>
                <a:latin typeface="Times New Roman" pitchFamily="18" charset="0"/>
                <a:cs typeface="Times New Roman" pitchFamily="18" charset="0"/>
              </a:rPr>
              <a:t>60 баллов</a:t>
            </a:r>
            <a:br>
              <a:rPr lang="ru-RU" b="1" i="1" dirty="0" smtClean="0">
                <a:solidFill>
                  <a:schemeClr val="accent5">
                    <a:lumMod val="50000"/>
                  </a:schemeClr>
                </a:solidFill>
                <a:latin typeface="Times New Roman" pitchFamily="18" charset="0"/>
                <a:cs typeface="Times New Roman" pitchFamily="18" charset="0"/>
              </a:rPr>
            </a:br>
            <a:endParaRPr lang="ru-RU" dirty="0"/>
          </a:p>
        </p:txBody>
      </p:sp>
      <p:sp>
        <p:nvSpPr>
          <p:cNvPr id="3" name="Содержимое 2"/>
          <p:cNvSpPr>
            <a:spLocks noGrp="1"/>
          </p:cNvSpPr>
          <p:nvPr>
            <p:ph idx="1"/>
          </p:nvPr>
        </p:nvSpPr>
        <p:spPr/>
        <p:txBody>
          <a:bodyPr/>
          <a:lstStyle/>
          <a:p>
            <a:pPr lvl="1" algn="ctr">
              <a:buNone/>
            </a:pPr>
            <a:r>
              <a:rPr lang="ru-RU" dirty="0" smtClean="0"/>
              <a:t> </a:t>
            </a:r>
            <a:r>
              <a:rPr lang="ru-RU" sz="5400" b="1" i="1" dirty="0" smtClean="0">
                <a:solidFill>
                  <a:schemeClr val="accent5">
                    <a:lumMod val="50000"/>
                  </a:schemeClr>
                </a:solidFill>
                <a:latin typeface="Times New Roman" pitchFamily="18" charset="0"/>
                <a:cs typeface="Times New Roman" pitchFamily="18" charset="0"/>
              </a:rPr>
              <a:t>Кто был суровым критиком первых произведений Н.Некрасова и его идейным учителем?</a:t>
            </a:r>
            <a:endParaRPr lang="ru-RU" sz="5400" b="1" i="1" dirty="0">
              <a:solidFill>
                <a:schemeClr val="accent5">
                  <a:lumMod val="50000"/>
                </a:schemeClr>
              </a:solidFill>
              <a:latin typeface="Times New Roman" pitchFamily="18" charset="0"/>
              <a:cs typeface="Times New Roman" pitchFamily="18" charset="0"/>
            </a:endParaRPr>
          </a:p>
        </p:txBody>
      </p:sp>
      <p:sp>
        <p:nvSpPr>
          <p:cNvPr id="4" name="Прямоугольник 3"/>
          <p:cNvSpPr/>
          <p:nvPr/>
        </p:nvSpPr>
        <p:spPr>
          <a:xfrm>
            <a:off x="7956376" y="6165304"/>
            <a:ext cx="941283" cy="369332"/>
          </a:xfrm>
          <a:prstGeom prst="rect">
            <a:avLst/>
          </a:prstGeom>
        </p:spPr>
        <p:txBody>
          <a:bodyPr wrap="none">
            <a:spAutoFit/>
          </a:bodyPr>
          <a:lstStyle/>
          <a:p>
            <a:r>
              <a:rPr lang="ru-RU" b="1" i="1" dirty="0" smtClean="0">
                <a:solidFill>
                  <a:schemeClr val="accent2">
                    <a:lumMod val="75000"/>
                  </a:schemeClr>
                </a:solidFill>
                <a:latin typeface="Times New Roman" pitchFamily="18" charset="0"/>
                <a:cs typeface="Times New Roman" pitchFamily="18" charset="0"/>
                <a:hlinkClick r:id="rId2" action="ppaction://hlinksldjump"/>
              </a:rPr>
              <a:t>ОТВЕТ</a:t>
            </a:r>
            <a:endParaRPr lang="ru-RU" b="1" i="1" dirty="0">
              <a:solidFill>
                <a:schemeClr val="accent2">
                  <a:lumMod val="75000"/>
                </a:schemeClr>
              </a:solidFill>
              <a:latin typeface="Times New Roman" pitchFamily="18" charset="0"/>
              <a:cs typeface="Times New Roman" pitchFamily="18" charset="0"/>
            </a:endParaRPr>
          </a:p>
        </p:txBody>
      </p:sp>
    </p:spTree>
  </p:cSld>
  <p:clrMapOvr>
    <a:masterClrMapping/>
  </p:clrMapOvr>
  <p:transition spd="med" advClick="0">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par>
                                <p:cTn id="9" presetID="55" presetClass="entr" presetSubtype="0"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p:cTn id="11"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12"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13"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188640"/>
            <a:ext cx="8229600" cy="1143000"/>
          </a:xfrm>
        </p:spPr>
        <p:txBody>
          <a:bodyPr>
            <a:noAutofit/>
          </a:bodyPr>
          <a:lstStyle/>
          <a:p>
            <a:r>
              <a:rPr lang="ru-RU" sz="7200" b="1" i="1" dirty="0" smtClean="0">
                <a:solidFill>
                  <a:schemeClr val="accent5">
                    <a:lumMod val="50000"/>
                  </a:schemeClr>
                </a:solidFill>
                <a:latin typeface="Times New Roman" pitchFamily="18" charset="0"/>
                <a:cs typeface="Times New Roman" pitchFamily="18" charset="0"/>
              </a:rPr>
              <a:t>ОТВЕТ</a:t>
            </a:r>
            <a:endParaRPr lang="ru-RU" sz="7200" dirty="0"/>
          </a:p>
        </p:txBody>
      </p:sp>
      <p:sp>
        <p:nvSpPr>
          <p:cNvPr id="3" name="Содержимое 2"/>
          <p:cNvSpPr>
            <a:spLocks noGrp="1"/>
          </p:cNvSpPr>
          <p:nvPr>
            <p:ph idx="1"/>
          </p:nvPr>
        </p:nvSpPr>
        <p:spPr/>
        <p:txBody>
          <a:bodyPr/>
          <a:lstStyle/>
          <a:p>
            <a:pPr algn="ctr">
              <a:buNone/>
            </a:pPr>
            <a:r>
              <a:rPr lang="ru-RU" dirty="0" smtClean="0"/>
              <a:t>      </a:t>
            </a:r>
            <a:r>
              <a:rPr lang="ru-RU" sz="4800" b="1" i="1" dirty="0" err="1" smtClean="0">
                <a:solidFill>
                  <a:schemeClr val="accent5">
                    <a:lumMod val="50000"/>
                  </a:schemeClr>
                </a:solidFill>
                <a:latin typeface="Times New Roman" pitchFamily="18" charset="0"/>
                <a:cs typeface="Times New Roman" pitchFamily="18" charset="0"/>
              </a:rPr>
              <a:t>Виссарион</a:t>
            </a:r>
            <a:r>
              <a:rPr lang="ru-RU" sz="4800" b="1" i="1" dirty="0" smtClean="0">
                <a:solidFill>
                  <a:schemeClr val="accent5">
                    <a:lumMod val="50000"/>
                  </a:schemeClr>
                </a:solidFill>
                <a:latin typeface="Times New Roman" pitchFamily="18" charset="0"/>
                <a:cs typeface="Times New Roman" pitchFamily="18" charset="0"/>
              </a:rPr>
              <a:t> Григорьевич Белинский</a:t>
            </a:r>
            <a:endParaRPr lang="ru-RU" sz="4800" b="1" i="1" dirty="0">
              <a:solidFill>
                <a:schemeClr val="accent5">
                  <a:lumMod val="50000"/>
                </a:schemeClr>
              </a:solidFill>
              <a:latin typeface="Times New Roman" pitchFamily="18" charset="0"/>
              <a:cs typeface="Times New Roman" pitchFamily="18" charset="0"/>
            </a:endParaRPr>
          </a:p>
        </p:txBody>
      </p:sp>
      <p:pic>
        <p:nvPicPr>
          <p:cNvPr id="33794" name="Picture 2" descr="Картинка 11 из 415"/>
          <p:cNvPicPr>
            <a:picLocks noChangeAspect="1" noChangeArrowheads="1"/>
          </p:cNvPicPr>
          <p:nvPr/>
        </p:nvPicPr>
        <p:blipFill>
          <a:blip r:embed="rId2" cstate="email"/>
          <a:srcRect/>
          <a:stretch>
            <a:fillRect/>
          </a:stretch>
        </p:blipFill>
        <p:spPr bwMode="auto">
          <a:xfrm>
            <a:off x="3347864" y="3140968"/>
            <a:ext cx="3024336" cy="344996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Управляющая кнопка: домой 4">
            <a:hlinkClick r:id="rId3" action="ppaction://hlinksldjump" highlightClick="1"/>
          </p:cNvPr>
          <p:cNvSpPr/>
          <p:nvPr/>
        </p:nvSpPr>
        <p:spPr>
          <a:xfrm>
            <a:off x="8316416" y="6021288"/>
            <a:ext cx="574872" cy="576064"/>
          </a:xfrm>
          <a:prstGeom prst="actionButtonHom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ru-RU"/>
          </a:p>
        </p:txBody>
      </p:sp>
    </p:spTree>
  </p:cSld>
  <p:clrMapOvr>
    <a:masterClrMapping/>
  </p:clrMapOvr>
  <p:transition spd="med" advClick="0">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par>
                                <p:cTn id="9" presetID="55" presetClass="entr" presetSubtype="0"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p:cTn id="11"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12"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13" dur="1000"/>
                                        <p:tgtEl>
                                          <p:spTgt spid="3">
                                            <p:txEl>
                                              <p:pRg st="0" end="0"/>
                                            </p:txEl>
                                          </p:spTgt>
                                        </p:tgtEl>
                                      </p:cBhvr>
                                    </p:animEffect>
                                  </p:childTnLst>
                                </p:cTn>
                              </p:par>
                              <p:par>
                                <p:cTn id="14" presetID="31" presetClass="entr" presetSubtype="0" fill="hold" nodeType="withEffect">
                                  <p:stCondLst>
                                    <p:cond delay="0"/>
                                  </p:stCondLst>
                                  <p:iterate type="lt">
                                    <p:tmPct val="5000"/>
                                  </p:iterate>
                                  <p:childTnLst>
                                    <p:set>
                                      <p:cBhvr>
                                        <p:cTn id="15" dur="1" fill="hold">
                                          <p:stCondLst>
                                            <p:cond delay="0"/>
                                          </p:stCondLst>
                                        </p:cTn>
                                        <p:tgtEl>
                                          <p:spTgt spid="33794"/>
                                        </p:tgtEl>
                                        <p:attrNameLst>
                                          <p:attrName>style.visibility</p:attrName>
                                        </p:attrNameLst>
                                      </p:cBhvr>
                                      <p:to>
                                        <p:strVal val="visible"/>
                                      </p:to>
                                    </p:set>
                                    <p:anim calcmode="lin" valueType="num">
                                      <p:cBhvr>
                                        <p:cTn id="16" dur="1000" fill="hold"/>
                                        <p:tgtEl>
                                          <p:spTgt spid="33794"/>
                                        </p:tgtEl>
                                        <p:attrNameLst>
                                          <p:attrName>ppt_w</p:attrName>
                                        </p:attrNameLst>
                                      </p:cBhvr>
                                      <p:tavLst>
                                        <p:tav tm="0">
                                          <p:val>
                                            <p:fltVal val="0"/>
                                          </p:val>
                                        </p:tav>
                                        <p:tav tm="100000">
                                          <p:val>
                                            <p:strVal val="#ppt_w"/>
                                          </p:val>
                                        </p:tav>
                                      </p:tavLst>
                                    </p:anim>
                                    <p:anim calcmode="lin" valueType="num">
                                      <p:cBhvr>
                                        <p:cTn id="17" dur="1000" fill="hold"/>
                                        <p:tgtEl>
                                          <p:spTgt spid="33794"/>
                                        </p:tgtEl>
                                        <p:attrNameLst>
                                          <p:attrName>ppt_h</p:attrName>
                                        </p:attrNameLst>
                                      </p:cBhvr>
                                      <p:tavLst>
                                        <p:tav tm="0">
                                          <p:val>
                                            <p:fltVal val="0"/>
                                          </p:val>
                                        </p:tav>
                                        <p:tav tm="100000">
                                          <p:val>
                                            <p:strVal val="#ppt_h"/>
                                          </p:val>
                                        </p:tav>
                                      </p:tavLst>
                                    </p:anim>
                                    <p:anim calcmode="lin" valueType="num">
                                      <p:cBhvr>
                                        <p:cTn id="18" dur="1000" fill="hold"/>
                                        <p:tgtEl>
                                          <p:spTgt spid="33794"/>
                                        </p:tgtEl>
                                        <p:attrNameLst>
                                          <p:attrName>style.rotation</p:attrName>
                                        </p:attrNameLst>
                                      </p:cBhvr>
                                      <p:tavLst>
                                        <p:tav tm="0">
                                          <p:val>
                                            <p:fltVal val="90"/>
                                          </p:val>
                                        </p:tav>
                                        <p:tav tm="100000">
                                          <p:val>
                                            <p:fltVal val="0"/>
                                          </p:val>
                                        </p:tav>
                                      </p:tavLst>
                                    </p:anim>
                                    <p:animEffect transition="in" filter="fade">
                                      <p:cBhvr>
                                        <p:cTn id="19" dur="1000"/>
                                        <p:tgtEl>
                                          <p:spTgt spid="337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4000" b="1" i="1" dirty="0" smtClean="0">
                <a:solidFill>
                  <a:schemeClr val="accent5">
                    <a:lumMod val="50000"/>
                  </a:schemeClr>
                </a:solidFill>
                <a:latin typeface="Times New Roman" pitchFamily="18" charset="0"/>
                <a:cs typeface="Times New Roman" pitchFamily="18" charset="0"/>
              </a:rPr>
              <a:t>ПОСВЯЩЕНИЕ…</a:t>
            </a:r>
            <a:br>
              <a:rPr lang="ru-RU" sz="4000" b="1" i="1" dirty="0" smtClean="0">
                <a:solidFill>
                  <a:schemeClr val="accent5">
                    <a:lumMod val="50000"/>
                  </a:schemeClr>
                </a:solidFill>
                <a:latin typeface="Times New Roman" pitchFamily="18" charset="0"/>
                <a:cs typeface="Times New Roman" pitchFamily="18" charset="0"/>
              </a:rPr>
            </a:br>
            <a:r>
              <a:rPr lang="ru-RU" sz="4000" b="1" i="1" dirty="0" smtClean="0">
                <a:solidFill>
                  <a:schemeClr val="accent5">
                    <a:lumMod val="50000"/>
                  </a:schemeClr>
                </a:solidFill>
                <a:latin typeface="Times New Roman" pitchFamily="18" charset="0"/>
                <a:cs typeface="Times New Roman" pitchFamily="18" charset="0"/>
              </a:rPr>
              <a:t>10 баллов</a:t>
            </a:r>
            <a:endParaRPr lang="ru-RU" sz="4000" dirty="0"/>
          </a:p>
        </p:txBody>
      </p:sp>
      <p:sp>
        <p:nvSpPr>
          <p:cNvPr id="3" name="Содержимое 2"/>
          <p:cNvSpPr>
            <a:spLocks noGrp="1"/>
          </p:cNvSpPr>
          <p:nvPr>
            <p:ph idx="1"/>
          </p:nvPr>
        </p:nvSpPr>
        <p:spPr>
          <a:xfrm>
            <a:off x="914400" y="1628800"/>
            <a:ext cx="7978080" cy="4525963"/>
          </a:xfrm>
        </p:spPr>
        <p:txBody>
          <a:bodyPr>
            <a:normAutofit/>
          </a:bodyPr>
          <a:lstStyle/>
          <a:p>
            <a:pPr algn="ctr">
              <a:buNone/>
            </a:pPr>
            <a:r>
              <a:rPr lang="ru-RU" sz="4000" b="1" i="1" dirty="0" smtClean="0">
                <a:solidFill>
                  <a:schemeClr val="accent5">
                    <a:lumMod val="50000"/>
                  </a:schemeClr>
                </a:solidFill>
                <a:latin typeface="Times New Roman" pitchFamily="18" charset="0"/>
                <a:cs typeface="Times New Roman" pitchFamily="18" charset="0"/>
              </a:rPr>
              <a:t>«Ты нас гуманно мыслить научил,</a:t>
            </a:r>
          </a:p>
          <a:p>
            <a:pPr algn="ctr">
              <a:buNone/>
            </a:pPr>
            <a:r>
              <a:rPr lang="ru-RU" sz="4000" b="1" i="1" dirty="0" smtClean="0">
                <a:solidFill>
                  <a:schemeClr val="accent5">
                    <a:lumMod val="50000"/>
                  </a:schemeClr>
                </a:solidFill>
                <a:latin typeface="Times New Roman" pitchFamily="18" charset="0"/>
                <a:cs typeface="Times New Roman" pitchFamily="18" charset="0"/>
              </a:rPr>
              <a:t>Едва ль не первый вспомнил о народе.</a:t>
            </a:r>
          </a:p>
          <a:p>
            <a:pPr algn="ctr">
              <a:buNone/>
            </a:pPr>
            <a:r>
              <a:rPr lang="ru-RU" sz="4000" b="1" i="1" dirty="0" smtClean="0">
                <a:solidFill>
                  <a:schemeClr val="accent5">
                    <a:lumMod val="50000"/>
                  </a:schemeClr>
                </a:solidFill>
                <a:latin typeface="Times New Roman" pitchFamily="18" charset="0"/>
                <a:cs typeface="Times New Roman" pitchFamily="18" charset="0"/>
              </a:rPr>
              <a:t>Едва ль не первый ты заговорил</a:t>
            </a:r>
          </a:p>
          <a:p>
            <a:pPr algn="ctr">
              <a:buNone/>
            </a:pPr>
            <a:r>
              <a:rPr lang="ru-RU" sz="4000" b="1" i="1" dirty="0" smtClean="0">
                <a:solidFill>
                  <a:schemeClr val="accent5">
                    <a:lumMod val="50000"/>
                  </a:schemeClr>
                </a:solidFill>
                <a:latin typeface="Times New Roman" pitchFamily="18" charset="0"/>
                <a:cs typeface="Times New Roman" pitchFamily="18" charset="0"/>
              </a:rPr>
              <a:t>О равенстве, о братстве, о свободе»</a:t>
            </a:r>
          </a:p>
        </p:txBody>
      </p:sp>
      <p:sp>
        <p:nvSpPr>
          <p:cNvPr id="4" name="TextBox 3"/>
          <p:cNvSpPr txBox="1"/>
          <p:nvPr/>
        </p:nvSpPr>
        <p:spPr>
          <a:xfrm>
            <a:off x="8100392" y="6381328"/>
            <a:ext cx="941283" cy="369332"/>
          </a:xfrm>
          <a:prstGeom prst="rect">
            <a:avLst/>
          </a:prstGeom>
          <a:noFill/>
        </p:spPr>
        <p:txBody>
          <a:bodyPr wrap="none" rtlCol="0">
            <a:spAutoFit/>
          </a:bodyPr>
          <a:lstStyle/>
          <a:p>
            <a:r>
              <a:rPr lang="ru-RU" b="1" i="1" dirty="0" smtClean="0">
                <a:latin typeface="Times New Roman" pitchFamily="18" charset="0"/>
                <a:cs typeface="Times New Roman" pitchFamily="18" charset="0"/>
                <a:hlinkClick r:id="rId2" action="ppaction://hlinksldjump"/>
              </a:rPr>
              <a:t>ОТВЕТ</a:t>
            </a:r>
            <a:endParaRPr lang="ru-RU" b="1" i="1" dirty="0">
              <a:latin typeface="Times New Roman" pitchFamily="18" charset="0"/>
              <a:cs typeface="Times New Roman" pitchFamily="18" charset="0"/>
            </a:endParaRPr>
          </a:p>
        </p:txBody>
      </p:sp>
    </p:spTree>
  </p:cSld>
  <p:clrMapOvr>
    <a:masterClrMapping/>
  </p:clrMapOvr>
  <p:transition spd="med" advClick="0">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par>
                                <p:cTn id="9" presetID="55" presetClass="entr" presetSubtype="0"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p:cTn id="11"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12"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13" dur="1000"/>
                                        <p:tgtEl>
                                          <p:spTgt spid="3">
                                            <p:txEl>
                                              <p:pRg st="0" end="0"/>
                                            </p:txEl>
                                          </p:spTgt>
                                        </p:tgtEl>
                                      </p:cBhvr>
                                    </p:animEffect>
                                  </p:childTnLst>
                                </p:cTn>
                              </p:par>
                              <p:par>
                                <p:cTn id="14" presetID="55" presetClass="entr" presetSubtype="0" fill="hold" grpId="0" nodeType="with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 calcmode="lin" valueType="num">
                                      <p:cBhvr>
                                        <p:cTn id="16" dur="1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17"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18" dur="1000"/>
                                        <p:tgtEl>
                                          <p:spTgt spid="3">
                                            <p:txEl>
                                              <p:pRg st="1" end="1"/>
                                            </p:txEl>
                                          </p:spTgt>
                                        </p:tgtEl>
                                      </p:cBhvr>
                                    </p:animEffect>
                                  </p:childTnLst>
                                </p:cTn>
                              </p:par>
                              <p:par>
                                <p:cTn id="19" presetID="55" presetClass="entr" presetSubtype="0" fill="hold" grpId="0" nodeType="with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1000" fill="hold"/>
                                        <p:tgtEl>
                                          <p:spTgt spid="3">
                                            <p:txEl>
                                              <p:pRg st="2" end="2"/>
                                            </p:txEl>
                                          </p:spTgt>
                                        </p:tgtEl>
                                        <p:attrNameLst>
                                          <p:attrName>ppt_w</p:attrName>
                                        </p:attrNameLst>
                                      </p:cBhvr>
                                      <p:tavLst>
                                        <p:tav tm="0">
                                          <p:val>
                                            <p:strVal val="#ppt_w*0.70"/>
                                          </p:val>
                                        </p:tav>
                                        <p:tav tm="100000">
                                          <p:val>
                                            <p:strVal val="#ppt_w"/>
                                          </p:val>
                                        </p:tav>
                                      </p:tavLst>
                                    </p:anim>
                                    <p:anim calcmode="lin" valueType="num">
                                      <p:cBhvr>
                                        <p:cTn id="22" dur="1000" fill="hold"/>
                                        <p:tgtEl>
                                          <p:spTgt spid="3">
                                            <p:txEl>
                                              <p:pRg st="2" end="2"/>
                                            </p:txEl>
                                          </p:spTgt>
                                        </p:tgtEl>
                                        <p:attrNameLst>
                                          <p:attrName>ppt_h</p:attrName>
                                        </p:attrNameLst>
                                      </p:cBhvr>
                                      <p:tavLst>
                                        <p:tav tm="0">
                                          <p:val>
                                            <p:strVal val="#ppt_h"/>
                                          </p:val>
                                        </p:tav>
                                        <p:tav tm="100000">
                                          <p:val>
                                            <p:strVal val="#ppt_h"/>
                                          </p:val>
                                        </p:tav>
                                      </p:tavLst>
                                    </p:anim>
                                    <p:animEffect transition="in" filter="fade">
                                      <p:cBhvr>
                                        <p:cTn id="23" dur="1000"/>
                                        <p:tgtEl>
                                          <p:spTgt spid="3">
                                            <p:txEl>
                                              <p:pRg st="2" end="2"/>
                                            </p:txEl>
                                          </p:spTgt>
                                        </p:tgtEl>
                                      </p:cBhvr>
                                    </p:animEffect>
                                  </p:childTnLst>
                                </p:cTn>
                              </p:par>
                              <p:par>
                                <p:cTn id="24" presetID="55" presetClass="entr" presetSubtype="0" fill="hold" grpId="0" nodeType="with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 calcmode="lin" valueType="num">
                                      <p:cBhvr>
                                        <p:cTn id="26" dur="1000" fill="hold"/>
                                        <p:tgtEl>
                                          <p:spTgt spid="3">
                                            <p:txEl>
                                              <p:pRg st="3" end="3"/>
                                            </p:txEl>
                                          </p:spTgt>
                                        </p:tgtEl>
                                        <p:attrNameLst>
                                          <p:attrName>ppt_w</p:attrName>
                                        </p:attrNameLst>
                                      </p:cBhvr>
                                      <p:tavLst>
                                        <p:tav tm="0">
                                          <p:val>
                                            <p:strVal val="#ppt_w*0.70"/>
                                          </p:val>
                                        </p:tav>
                                        <p:tav tm="100000">
                                          <p:val>
                                            <p:strVal val="#ppt_w"/>
                                          </p:val>
                                        </p:tav>
                                      </p:tavLst>
                                    </p:anim>
                                    <p:anim calcmode="lin" valueType="num">
                                      <p:cBhvr>
                                        <p:cTn id="27" dur="1000" fill="hold"/>
                                        <p:tgtEl>
                                          <p:spTgt spid="3">
                                            <p:txEl>
                                              <p:pRg st="3" end="3"/>
                                            </p:txEl>
                                          </p:spTgt>
                                        </p:tgtEl>
                                        <p:attrNameLst>
                                          <p:attrName>ppt_h</p:attrName>
                                        </p:attrNameLst>
                                      </p:cBhvr>
                                      <p:tavLst>
                                        <p:tav tm="0">
                                          <p:val>
                                            <p:strVal val="#ppt_h"/>
                                          </p:val>
                                        </p:tav>
                                        <p:tav tm="100000">
                                          <p:val>
                                            <p:strVal val="#ppt_h"/>
                                          </p:val>
                                        </p:tav>
                                      </p:tavLst>
                                    </p:anim>
                                    <p:animEffect transition="in" filter="fade">
                                      <p:cBhvr>
                                        <p:cTn id="28" dur="1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0"/>
            <a:ext cx="8229600" cy="1143000"/>
          </a:xfrm>
        </p:spPr>
        <p:txBody>
          <a:bodyPr>
            <a:normAutofit/>
          </a:bodyPr>
          <a:lstStyle/>
          <a:p>
            <a:r>
              <a:rPr lang="ru-RU" sz="6600" b="1" i="1" dirty="0" smtClean="0">
                <a:solidFill>
                  <a:schemeClr val="accent5">
                    <a:lumMod val="50000"/>
                  </a:schemeClr>
                </a:solidFill>
                <a:latin typeface="Times New Roman" pitchFamily="18" charset="0"/>
                <a:cs typeface="Times New Roman" pitchFamily="18" charset="0"/>
              </a:rPr>
              <a:t>ОТВЕТ</a:t>
            </a:r>
            <a:endParaRPr lang="ru-RU" sz="6600" dirty="0"/>
          </a:p>
        </p:txBody>
      </p:sp>
      <p:sp>
        <p:nvSpPr>
          <p:cNvPr id="3" name="Содержимое 2"/>
          <p:cNvSpPr>
            <a:spLocks noGrp="1"/>
          </p:cNvSpPr>
          <p:nvPr>
            <p:ph idx="1"/>
          </p:nvPr>
        </p:nvSpPr>
        <p:spPr>
          <a:xfrm>
            <a:off x="3923928" y="1628800"/>
            <a:ext cx="5760640" cy="4525963"/>
          </a:xfrm>
        </p:spPr>
        <p:txBody>
          <a:bodyPr>
            <a:normAutofit/>
          </a:bodyPr>
          <a:lstStyle/>
          <a:p>
            <a:pPr>
              <a:buNone/>
            </a:pPr>
            <a:r>
              <a:rPr lang="ru-RU" sz="4800" b="1" i="1" dirty="0" smtClean="0">
                <a:solidFill>
                  <a:schemeClr val="accent5">
                    <a:lumMod val="50000"/>
                  </a:schemeClr>
                </a:solidFill>
                <a:latin typeface="Times New Roman" pitchFamily="18" charset="0"/>
                <a:cs typeface="Times New Roman" pitchFamily="18" charset="0"/>
              </a:rPr>
              <a:t>В.Г. Белинскому</a:t>
            </a:r>
          </a:p>
          <a:p>
            <a:pPr>
              <a:buNone/>
            </a:pPr>
            <a:r>
              <a:rPr lang="ru-RU" sz="4800" b="1" i="1" dirty="0" smtClean="0">
                <a:solidFill>
                  <a:schemeClr val="accent5">
                    <a:lumMod val="50000"/>
                  </a:schemeClr>
                </a:solidFill>
                <a:latin typeface="Times New Roman" pitchFamily="18" charset="0"/>
                <a:cs typeface="Times New Roman" pitchFamily="18" charset="0"/>
              </a:rPr>
              <a:t>Драматическая</a:t>
            </a:r>
          </a:p>
          <a:p>
            <a:pPr>
              <a:buNone/>
            </a:pPr>
            <a:r>
              <a:rPr lang="ru-RU" sz="4800" b="1" i="1" dirty="0" smtClean="0">
                <a:solidFill>
                  <a:schemeClr val="accent5">
                    <a:lumMod val="50000"/>
                  </a:schemeClr>
                </a:solidFill>
                <a:latin typeface="Times New Roman" pitchFamily="18" charset="0"/>
                <a:cs typeface="Times New Roman" pitchFamily="18" charset="0"/>
              </a:rPr>
              <a:t>поэма</a:t>
            </a:r>
          </a:p>
          <a:p>
            <a:pPr>
              <a:buNone/>
            </a:pPr>
            <a:r>
              <a:rPr lang="ru-RU" sz="4800" b="1" i="1" dirty="0" smtClean="0">
                <a:solidFill>
                  <a:schemeClr val="accent5">
                    <a:lumMod val="50000"/>
                  </a:schemeClr>
                </a:solidFill>
                <a:latin typeface="Times New Roman" pitchFamily="18" charset="0"/>
                <a:cs typeface="Times New Roman" pitchFamily="18" charset="0"/>
              </a:rPr>
              <a:t>«Медвежья </a:t>
            </a:r>
          </a:p>
          <a:p>
            <a:pPr>
              <a:buNone/>
            </a:pPr>
            <a:r>
              <a:rPr lang="ru-RU" sz="4800" b="1" i="1" dirty="0" smtClean="0">
                <a:solidFill>
                  <a:schemeClr val="accent5">
                    <a:lumMod val="50000"/>
                  </a:schemeClr>
                </a:solidFill>
                <a:latin typeface="Times New Roman" pitchFamily="18" charset="0"/>
                <a:cs typeface="Times New Roman" pitchFamily="18" charset="0"/>
              </a:rPr>
              <a:t>охота»</a:t>
            </a:r>
            <a:endParaRPr lang="ru-RU" sz="4800" b="1" i="1" dirty="0">
              <a:solidFill>
                <a:schemeClr val="accent5">
                  <a:lumMod val="50000"/>
                </a:schemeClr>
              </a:solidFill>
              <a:latin typeface="Times New Roman" pitchFamily="18" charset="0"/>
              <a:cs typeface="Times New Roman" pitchFamily="18" charset="0"/>
            </a:endParaRPr>
          </a:p>
        </p:txBody>
      </p:sp>
      <p:pic>
        <p:nvPicPr>
          <p:cNvPr id="51202" name="Picture 2" descr="Картинка 2 из 415"/>
          <p:cNvPicPr>
            <a:picLocks noChangeAspect="1" noChangeArrowheads="1"/>
          </p:cNvPicPr>
          <p:nvPr/>
        </p:nvPicPr>
        <p:blipFill>
          <a:blip r:embed="rId2" cstate="email"/>
          <a:srcRect/>
          <a:stretch>
            <a:fillRect/>
          </a:stretch>
        </p:blipFill>
        <p:spPr bwMode="auto">
          <a:xfrm>
            <a:off x="1187624" y="1628800"/>
            <a:ext cx="2592288" cy="345638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 name="Управляющая кнопка: домой 5">
            <a:hlinkClick r:id="rId3" action="ppaction://hlinksldjump" highlightClick="1"/>
          </p:cNvPr>
          <p:cNvSpPr/>
          <p:nvPr/>
        </p:nvSpPr>
        <p:spPr>
          <a:xfrm>
            <a:off x="8388424" y="5877272"/>
            <a:ext cx="502864" cy="720080"/>
          </a:xfrm>
          <a:prstGeom prst="actionButtonHom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ru-RU"/>
          </a:p>
        </p:txBody>
      </p:sp>
    </p:spTree>
  </p:cSld>
  <p:clrMapOvr>
    <a:masterClrMapping/>
  </p:clrMapOvr>
  <p:transition spd="med" advClick="0">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par>
                                <p:cTn id="9" presetID="55" presetClass="entr" presetSubtype="0"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p:cTn id="11"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12"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13" dur="1000"/>
                                        <p:tgtEl>
                                          <p:spTgt spid="3">
                                            <p:txEl>
                                              <p:pRg st="0" end="0"/>
                                            </p:txEl>
                                          </p:spTgt>
                                        </p:tgtEl>
                                      </p:cBhvr>
                                    </p:animEffect>
                                  </p:childTnLst>
                                </p:cTn>
                              </p:par>
                              <p:par>
                                <p:cTn id="14" presetID="55" presetClass="entr" presetSubtype="0" fill="hold" grpId="0" nodeType="with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 calcmode="lin" valueType="num">
                                      <p:cBhvr>
                                        <p:cTn id="16" dur="1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17"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18" dur="1000"/>
                                        <p:tgtEl>
                                          <p:spTgt spid="3">
                                            <p:txEl>
                                              <p:pRg st="1" end="1"/>
                                            </p:txEl>
                                          </p:spTgt>
                                        </p:tgtEl>
                                      </p:cBhvr>
                                    </p:animEffect>
                                  </p:childTnLst>
                                </p:cTn>
                              </p:par>
                              <p:par>
                                <p:cTn id="19" presetID="55" presetClass="entr" presetSubtype="0" fill="hold" grpId="0" nodeType="with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1000" fill="hold"/>
                                        <p:tgtEl>
                                          <p:spTgt spid="3">
                                            <p:txEl>
                                              <p:pRg st="2" end="2"/>
                                            </p:txEl>
                                          </p:spTgt>
                                        </p:tgtEl>
                                        <p:attrNameLst>
                                          <p:attrName>ppt_w</p:attrName>
                                        </p:attrNameLst>
                                      </p:cBhvr>
                                      <p:tavLst>
                                        <p:tav tm="0">
                                          <p:val>
                                            <p:strVal val="#ppt_w*0.70"/>
                                          </p:val>
                                        </p:tav>
                                        <p:tav tm="100000">
                                          <p:val>
                                            <p:strVal val="#ppt_w"/>
                                          </p:val>
                                        </p:tav>
                                      </p:tavLst>
                                    </p:anim>
                                    <p:anim calcmode="lin" valueType="num">
                                      <p:cBhvr>
                                        <p:cTn id="22" dur="1000" fill="hold"/>
                                        <p:tgtEl>
                                          <p:spTgt spid="3">
                                            <p:txEl>
                                              <p:pRg st="2" end="2"/>
                                            </p:txEl>
                                          </p:spTgt>
                                        </p:tgtEl>
                                        <p:attrNameLst>
                                          <p:attrName>ppt_h</p:attrName>
                                        </p:attrNameLst>
                                      </p:cBhvr>
                                      <p:tavLst>
                                        <p:tav tm="0">
                                          <p:val>
                                            <p:strVal val="#ppt_h"/>
                                          </p:val>
                                        </p:tav>
                                        <p:tav tm="100000">
                                          <p:val>
                                            <p:strVal val="#ppt_h"/>
                                          </p:val>
                                        </p:tav>
                                      </p:tavLst>
                                    </p:anim>
                                    <p:animEffect transition="in" filter="fade">
                                      <p:cBhvr>
                                        <p:cTn id="23" dur="1000"/>
                                        <p:tgtEl>
                                          <p:spTgt spid="3">
                                            <p:txEl>
                                              <p:pRg st="2" end="2"/>
                                            </p:txEl>
                                          </p:spTgt>
                                        </p:tgtEl>
                                      </p:cBhvr>
                                    </p:animEffect>
                                  </p:childTnLst>
                                </p:cTn>
                              </p:par>
                              <p:par>
                                <p:cTn id="24" presetID="55" presetClass="entr" presetSubtype="0" fill="hold" grpId="0" nodeType="with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 calcmode="lin" valueType="num">
                                      <p:cBhvr>
                                        <p:cTn id="26" dur="1000" fill="hold"/>
                                        <p:tgtEl>
                                          <p:spTgt spid="3">
                                            <p:txEl>
                                              <p:pRg st="3" end="3"/>
                                            </p:txEl>
                                          </p:spTgt>
                                        </p:tgtEl>
                                        <p:attrNameLst>
                                          <p:attrName>ppt_w</p:attrName>
                                        </p:attrNameLst>
                                      </p:cBhvr>
                                      <p:tavLst>
                                        <p:tav tm="0">
                                          <p:val>
                                            <p:strVal val="#ppt_w*0.70"/>
                                          </p:val>
                                        </p:tav>
                                        <p:tav tm="100000">
                                          <p:val>
                                            <p:strVal val="#ppt_w"/>
                                          </p:val>
                                        </p:tav>
                                      </p:tavLst>
                                    </p:anim>
                                    <p:anim calcmode="lin" valueType="num">
                                      <p:cBhvr>
                                        <p:cTn id="27" dur="1000" fill="hold"/>
                                        <p:tgtEl>
                                          <p:spTgt spid="3">
                                            <p:txEl>
                                              <p:pRg st="3" end="3"/>
                                            </p:txEl>
                                          </p:spTgt>
                                        </p:tgtEl>
                                        <p:attrNameLst>
                                          <p:attrName>ppt_h</p:attrName>
                                        </p:attrNameLst>
                                      </p:cBhvr>
                                      <p:tavLst>
                                        <p:tav tm="0">
                                          <p:val>
                                            <p:strVal val="#ppt_h"/>
                                          </p:val>
                                        </p:tav>
                                        <p:tav tm="100000">
                                          <p:val>
                                            <p:strVal val="#ppt_h"/>
                                          </p:val>
                                        </p:tav>
                                      </p:tavLst>
                                    </p:anim>
                                    <p:animEffect transition="in" filter="fade">
                                      <p:cBhvr>
                                        <p:cTn id="28" dur="1000"/>
                                        <p:tgtEl>
                                          <p:spTgt spid="3">
                                            <p:txEl>
                                              <p:pRg st="3" end="3"/>
                                            </p:txEl>
                                          </p:spTgt>
                                        </p:tgtEl>
                                      </p:cBhvr>
                                    </p:animEffect>
                                  </p:childTnLst>
                                </p:cTn>
                              </p:par>
                              <p:par>
                                <p:cTn id="29" presetID="55" presetClass="entr" presetSubtype="0" fill="hold" grpId="0" nodeType="with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p:cTn id="31" dur="1000" fill="hold"/>
                                        <p:tgtEl>
                                          <p:spTgt spid="3">
                                            <p:txEl>
                                              <p:pRg st="4" end="4"/>
                                            </p:txEl>
                                          </p:spTgt>
                                        </p:tgtEl>
                                        <p:attrNameLst>
                                          <p:attrName>ppt_w</p:attrName>
                                        </p:attrNameLst>
                                      </p:cBhvr>
                                      <p:tavLst>
                                        <p:tav tm="0">
                                          <p:val>
                                            <p:strVal val="#ppt_w*0.70"/>
                                          </p:val>
                                        </p:tav>
                                        <p:tav tm="100000">
                                          <p:val>
                                            <p:strVal val="#ppt_w"/>
                                          </p:val>
                                        </p:tav>
                                      </p:tavLst>
                                    </p:anim>
                                    <p:anim calcmode="lin" valueType="num">
                                      <p:cBhvr>
                                        <p:cTn id="32" dur="1000" fill="hold"/>
                                        <p:tgtEl>
                                          <p:spTgt spid="3">
                                            <p:txEl>
                                              <p:pRg st="4" end="4"/>
                                            </p:txEl>
                                          </p:spTgt>
                                        </p:tgtEl>
                                        <p:attrNameLst>
                                          <p:attrName>ppt_h</p:attrName>
                                        </p:attrNameLst>
                                      </p:cBhvr>
                                      <p:tavLst>
                                        <p:tav tm="0">
                                          <p:val>
                                            <p:strVal val="#ppt_h"/>
                                          </p:val>
                                        </p:tav>
                                        <p:tav tm="100000">
                                          <p:val>
                                            <p:strVal val="#ppt_h"/>
                                          </p:val>
                                        </p:tav>
                                      </p:tavLst>
                                    </p:anim>
                                    <p:animEffect transition="in" filter="fade">
                                      <p:cBhvr>
                                        <p:cTn id="33" dur="1000"/>
                                        <p:tgtEl>
                                          <p:spTgt spid="3">
                                            <p:txEl>
                                              <p:pRg st="4" end="4"/>
                                            </p:txEl>
                                          </p:spTgt>
                                        </p:tgtEl>
                                      </p:cBhvr>
                                    </p:animEffect>
                                  </p:childTnLst>
                                </p:cTn>
                              </p:par>
                              <p:par>
                                <p:cTn id="34" presetID="31" presetClass="entr" presetSubtype="0" fill="hold" nodeType="withEffect">
                                  <p:stCondLst>
                                    <p:cond delay="0"/>
                                  </p:stCondLst>
                                  <p:iterate type="lt">
                                    <p:tmPct val="5000"/>
                                  </p:iterate>
                                  <p:childTnLst>
                                    <p:set>
                                      <p:cBhvr>
                                        <p:cTn id="35" dur="1" fill="hold">
                                          <p:stCondLst>
                                            <p:cond delay="0"/>
                                          </p:stCondLst>
                                        </p:cTn>
                                        <p:tgtEl>
                                          <p:spTgt spid="51202"/>
                                        </p:tgtEl>
                                        <p:attrNameLst>
                                          <p:attrName>style.visibility</p:attrName>
                                        </p:attrNameLst>
                                      </p:cBhvr>
                                      <p:to>
                                        <p:strVal val="visible"/>
                                      </p:to>
                                    </p:set>
                                    <p:anim calcmode="lin" valueType="num">
                                      <p:cBhvr>
                                        <p:cTn id="36" dur="1000" fill="hold"/>
                                        <p:tgtEl>
                                          <p:spTgt spid="51202"/>
                                        </p:tgtEl>
                                        <p:attrNameLst>
                                          <p:attrName>ppt_w</p:attrName>
                                        </p:attrNameLst>
                                      </p:cBhvr>
                                      <p:tavLst>
                                        <p:tav tm="0">
                                          <p:val>
                                            <p:fltVal val="0"/>
                                          </p:val>
                                        </p:tav>
                                        <p:tav tm="100000">
                                          <p:val>
                                            <p:strVal val="#ppt_w"/>
                                          </p:val>
                                        </p:tav>
                                      </p:tavLst>
                                    </p:anim>
                                    <p:anim calcmode="lin" valueType="num">
                                      <p:cBhvr>
                                        <p:cTn id="37" dur="1000" fill="hold"/>
                                        <p:tgtEl>
                                          <p:spTgt spid="51202"/>
                                        </p:tgtEl>
                                        <p:attrNameLst>
                                          <p:attrName>ppt_h</p:attrName>
                                        </p:attrNameLst>
                                      </p:cBhvr>
                                      <p:tavLst>
                                        <p:tav tm="0">
                                          <p:val>
                                            <p:fltVal val="0"/>
                                          </p:val>
                                        </p:tav>
                                        <p:tav tm="100000">
                                          <p:val>
                                            <p:strVal val="#ppt_h"/>
                                          </p:val>
                                        </p:tav>
                                      </p:tavLst>
                                    </p:anim>
                                    <p:anim calcmode="lin" valueType="num">
                                      <p:cBhvr>
                                        <p:cTn id="38" dur="1000" fill="hold"/>
                                        <p:tgtEl>
                                          <p:spTgt spid="51202"/>
                                        </p:tgtEl>
                                        <p:attrNameLst>
                                          <p:attrName>style.rotation</p:attrName>
                                        </p:attrNameLst>
                                      </p:cBhvr>
                                      <p:tavLst>
                                        <p:tav tm="0">
                                          <p:val>
                                            <p:fltVal val="90"/>
                                          </p:val>
                                        </p:tav>
                                        <p:tav tm="100000">
                                          <p:val>
                                            <p:fltVal val="0"/>
                                          </p:val>
                                        </p:tav>
                                      </p:tavLst>
                                    </p:anim>
                                    <p:animEffect transition="in" filter="fade">
                                      <p:cBhvr>
                                        <p:cTn id="39" dur="1000"/>
                                        <p:tgtEl>
                                          <p:spTgt spid="512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0"/>
            <a:ext cx="8229600" cy="1700808"/>
          </a:xfrm>
        </p:spPr>
        <p:txBody>
          <a:bodyPr>
            <a:normAutofit/>
          </a:bodyPr>
          <a:lstStyle/>
          <a:p>
            <a:r>
              <a:rPr lang="ru-RU" b="1" i="1" dirty="0" smtClean="0">
                <a:solidFill>
                  <a:schemeClr val="accent5">
                    <a:lumMod val="50000"/>
                  </a:schemeClr>
                </a:solidFill>
                <a:latin typeface="Times New Roman" pitchFamily="18" charset="0"/>
                <a:cs typeface="Times New Roman" pitchFamily="18" charset="0"/>
              </a:rPr>
              <a:t>ПОСВЯЩЕНИЕ…</a:t>
            </a:r>
            <a:br>
              <a:rPr lang="ru-RU" b="1" i="1" dirty="0" smtClean="0">
                <a:solidFill>
                  <a:schemeClr val="accent5">
                    <a:lumMod val="50000"/>
                  </a:schemeClr>
                </a:solidFill>
                <a:latin typeface="Times New Roman" pitchFamily="18" charset="0"/>
                <a:cs typeface="Times New Roman" pitchFamily="18" charset="0"/>
              </a:rPr>
            </a:br>
            <a:r>
              <a:rPr lang="ru-RU" b="1" i="1" dirty="0" smtClean="0">
                <a:solidFill>
                  <a:schemeClr val="accent5">
                    <a:lumMod val="50000"/>
                  </a:schemeClr>
                </a:solidFill>
                <a:latin typeface="Times New Roman" pitchFamily="18" charset="0"/>
                <a:cs typeface="Times New Roman" pitchFamily="18" charset="0"/>
              </a:rPr>
              <a:t>20 баллов</a:t>
            </a:r>
            <a:endParaRPr lang="ru-RU" dirty="0"/>
          </a:p>
        </p:txBody>
      </p:sp>
      <p:sp>
        <p:nvSpPr>
          <p:cNvPr id="3" name="Содержимое 2"/>
          <p:cNvSpPr>
            <a:spLocks noGrp="1"/>
          </p:cNvSpPr>
          <p:nvPr>
            <p:ph idx="1"/>
          </p:nvPr>
        </p:nvSpPr>
        <p:spPr>
          <a:xfrm>
            <a:off x="914400" y="2132856"/>
            <a:ext cx="8050088" cy="4525963"/>
          </a:xfrm>
        </p:spPr>
        <p:txBody>
          <a:bodyPr>
            <a:normAutofit fontScale="92500"/>
          </a:bodyPr>
          <a:lstStyle/>
          <a:p>
            <a:pPr algn="ctr">
              <a:buNone/>
            </a:pPr>
            <a:r>
              <a:rPr lang="ru-RU" sz="4400" b="1" i="1" dirty="0" smtClean="0">
                <a:solidFill>
                  <a:schemeClr val="accent5">
                    <a:lumMod val="50000"/>
                  </a:schemeClr>
                </a:solidFill>
                <a:latin typeface="Times New Roman" pitchFamily="18" charset="0"/>
                <a:cs typeface="Times New Roman" pitchFamily="18" charset="0"/>
              </a:rPr>
              <a:t>Как женщину, ты Родину любил,</a:t>
            </a:r>
          </a:p>
          <a:p>
            <a:pPr algn="ctr">
              <a:buNone/>
            </a:pPr>
            <a:r>
              <a:rPr lang="ru-RU" sz="4400" b="1" i="1" dirty="0" smtClean="0">
                <a:solidFill>
                  <a:schemeClr val="accent5">
                    <a:lumMod val="50000"/>
                  </a:schemeClr>
                </a:solidFill>
                <a:latin typeface="Times New Roman" pitchFamily="18" charset="0"/>
                <a:cs typeface="Times New Roman" pitchFamily="18" charset="0"/>
              </a:rPr>
              <a:t>Свои труды, надежды, помышленья</a:t>
            </a:r>
          </a:p>
          <a:p>
            <a:pPr algn="ctr">
              <a:buNone/>
            </a:pPr>
            <a:r>
              <a:rPr lang="ru-RU" sz="4400" b="1" i="1" dirty="0" smtClean="0">
                <a:solidFill>
                  <a:schemeClr val="accent5">
                    <a:lumMod val="50000"/>
                  </a:schemeClr>
                </a:solidFill>
                <a:latin typeface="Times New Roman" pitchFamily="18" charset="0"/>
                <a:cs typeface="Times New Roman" pitchFamily="18" charset="0"/>
              </a:rPr>
              <a:t>Ты отдал ей; ты честные сердца </a:t>
            </a:r>
          </a:p>
          <a:p>
            <a:pPr algn="ctr">
              <a:buNone/>
            </a:pPr>
            <a:r>
              <a:rPr lang="ru-RU" sz="4400" b="1" i="1" dirty="0" smtClean="0">
                <a:solidFill>
                  <a:schemeClr val="accent5">
                    <a:lumMod val="50000"/>
                  </a:schemeClr>
                </a:solidFill>
                <a:latin typeface="Times New Roman" pitchFamily="18" charset="0"/>
                <a:cs typeface="Times New Roman" pitchFamily="18" charset="0"/>
              </a:rPr>
              <a:t>Её покорял.»</a:t>
            </a:r>
            <a:endParaRPr lang="ru-RU" sz="4400" b="1" i="1" dirty="0">
              <a:solidFill>
                <a:schemeClr val="accent5">
                  <a:lumMod val="50000"/>
                </a:schemeClr>
              </a:solidFill>
              <a:latin typeface="Times New Roman" pitchFamily="18" charset="0"/>
              <a:cs typeface="Times New Roman" pitchFamily="18" charset="0"/>
            </a:endParaRPr>
          </a:p>
        </p:txBody>
      </p:sp>
      <p:sp>
        <p:nvSpPr>
          <p:cNvPr id="4" name="Прямоугольник 3"/>
          <p:cNvSpPr/>
          <p:nvPr/>
        </p:nvSpPr>
        <p:spPr>
          <a:xfrm>
            <a:off x="7956376" y="6165304"/>
            <a:ext cx="941283" cy="369332"/>
          </a:xfrm>
          <a:prstGeom prst="rect">
            <a:avLst/>
          </a:prstGeom>
        </p:spPr>
        <p:txBody>
          <a:bodyPr wrap="none">
            <a:spAutoFit/>
          </a:bodyPr>
          <a:lstStyle/>
          <a:p>
            <a:r>
              <a:rPr lang="ru-RU" b="1" i="1" dirty="0" smtClean="0">
                <a:latin typeface="Times New Roman" pitchFamily="18" charset="0"/>
                <a:cs typeface="Times New Roman" pitchFamily="18" charset="0"/>
                <a:hlinkClick r:id="rId2" action="ppaction://hlinksldjump"/>
              </a:rPr>
              <a:t>ОТВЕТ</a:t>
            </a:r>
            <a:endParaRPr lang="ru-RU" b="1" i="1" dirty="0">
              <a:latin typeface="Times New Roman" pitchFamily="18" charset="0"/>
              <a:cs typeface="Times New Roman" pitchFamily="18" charset="0"/>
            </a:endParaRPr>
          </a:p>
        </p:txBody>
      </p:sp>
    </p:spTree>
  </p:cSld>
  <p:clrMapOvr>
    <a:masterClrMapping/>
  </p:clrMapOvr>
  <p:transition spd="med" advClick="0">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par>
                                <p:cTn id="9" presetID="55" presetClass="entr" presetSubtype="0"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p:cTn id="11"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12"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13" dur="1000"/>
                                        <p:tgtEl>
                                          <p:spTgt spid="3">
                                            <p:txEl>
                                              <p:pRg st="0" end="0"/>
                                            </p:txEl>
                                          </p:spTgt>
                                        </p:tgtEl>
                                      </p:cBhvr>
                                    </p:animEffect>
                                  </p:childTnLst>
                                </p:cTn>
                              </p:par>
                              <p:par>
                                <p:cTn id="14" presetID="55" presetClass="entr" presetSubtype="0" fill="hold" grpId="0" nodeType="with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 calcmode="lin" valueType="num">
                                      <p:cBhvr>
                                        <p:cTn id="16" dur="1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17"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18" dur="1000"/>
                                        <p:tgtEl>
                                          <p:spTgt spid="3">
                                            <p:txEl>
                                              <p:pRg st="1" end="1"/>
                                            </p:txEl>
                                          </p:spTgt>
                                        </p:tgtEl>
                                      </p:cBhvr>
                                    </p:animEffect>
                                  </p:childTnLst>
                                </p:cTn>
                              </p:par>
                              <p:par>
                                <p:cTn id="19" presetID="55" presetClass="entr" presetSubtype="0" fill="hold" grpId="0" nodeType="with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1000" fill="hold"/>
                                        <p:tgtEl>
                                          <p:spTgt spid="3">
                                            <p:txEl>
                                              <p:pRg st="2" end="2"/>
                                            </p:txEl>
                                          </p:spTgt>
                                        </p:tgtEl>
                                        <p:attrNameLst>
                                          <p:attrName>ppt_w</p:attrName>
                                        </p:attrNameLst>
                                      </p:cBhvr>
                                      <p:tavLst>
                                        <p:tav tm="0">
                                          <p:val>
                                            <p:strVal val="#ppt_w*0.70"/>
                                          </p:val>
                                        </p:tav>
                                        <p:tav tm="100000">
                                          <p:val>
                                            <p:strVal val="#ppt_w"/>
                                          </p:val>
                                        </p:tav>
                                      </p:tavLst>
                                    </p:anim>
                                    <p:anim calcmode="lin" valueType="num">
                                      <p:cBhvr>
                                        <p:cTn id="22" dur="1000" fill="hold"/>
                                        <p:tgtEl>
                                          <p:spTgt spid="3">
                                            <p:txEl>
                                              <p:pRg st="2" end="2"/>
                                            </p:txEl>
                                          </p:spTgt>
                                        </p:tgtEl>
                                        <p:attrNameLst>
                                          <p:attrName>ppt_h</p:attrName>
                                        </p:attrNameLst>
                                      </p:cBhvr>
                                      <p:tavLst>
                                        <p:tav tm="0">
                                          <p:val>
                                            <p:strVal val="#ppt_h"/>
                                          </p:val>
                                        </p:tav>
                                        <p:tav tm="100000">
                                          <p:val>
                                            <p:strVal val="#ppt_h"/>
                                          </p:val>
                                        </p:tav>
                                      </p:tavLst>
                                    </p:anim>
                                    <p:animEffect transition="in" filter="fade">
                                      <p:cBhvr>
                                        <p:cTn id="23" dur="1000"/>
                                        <p:tgtEl>
                                          <p:spTgt spid="3">
                                            <p:txEl>
                                              <p:pRg st="2" end="2"/>
                                            </p:txEl>
                                          </p:spTgt>
                                        </p:tgtEl>
                                      </p:cBhvr>
                                    </p:animEffect>
                                  </p:childTnLst>
                                </p:cTn>
                              </p:par>
                              <p:par>
                                <p:cTn id="24" presetID="55" presetClass="entr" presetSubtype="0" fill="hold" grpId="0" nodeType="with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 calcmode="lin" valueType="num">
                                      <p:cBhvr>
                                        <p:cTn id="26" dur="1000" fill="hold"/>
                                        <p:tgtEl>
                                          <p:spTgt spid="3">
                                            <p:txEl>
                                              <p:pRg st="3" end="3"/>
                                            </p:txEl>
                                          </p:spTgt>
                                        </p:tgtEl>
                                        <p:attrNameLst>
                                          <p:attrName>ppt_w</p:attrName>
                                        </p:attrNameLst>
                                      </p:cBhvr>
                                      <p:tavLst>
                                        <p:tav tm="0">
                                          <p:val>
                                            <p:strVal val="#ppt_w*0.70"/>
                                          </p:val>
                                        </p:tav>
                                        <p:tav tm="100000">
                                          <p:val>
                                            <p:strVal val="#ppt_w"/>
                                          </p:val>
                                        </p:tav>
                                      </p:tavLst>
                                    </p:anim>
                                    <p:anim calcmode="lin" valueType="num">
                                      <p:cBhvr>
                                        <p:cTn id="27" dur="1000" fill="hold"/>
                                        <p:tgtEl>
                                          <p:spTgt spid="3">
                                            <p:txEl>
                                              <p:pRg st="3" end="3"/>
                                            </p:txEl>
                                          </p:spTgt>
                                        </p:tgtEl>
                                        <p:attrNameLst>
                                          <p:attrName>ppt_h</p:attrName>
                                        </p:attrNameLst>
                                      </p:cBhvr>
                                      <p:tavLst>
                                        <p:tav tm="0">
                                          <p:val>
                                            <p:strVal val="#ppt_h"/>
                                          </p:val>
                                        </p:tav>
                                        <p:tav tm="100000">
                                          <p:val>
                                            <p:strVal val="#ppt_h"/>
                                          </p:val>
                                        </p:tav>
                                      </p:tavLst>
                                    </p:anim>
                                    <p:animEffect transition="in" filter="fade">
                                      <p:cBhvr>
                                        <p:cTn id="28" dur="1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0"/>
            <a:ext cx="8229600" cy="1143000"/>
          </a:xfrm>
        </p:spPr>
        <p:txBody>
          <a:bodyPr>
            <a:normAutofit/>
          </a:bodyPr>
          <a:lstStyle/>
          <a:p>
            <a:r>
              <a:rPr lang="ru-RU" sz="6600" b="1" i="1" dirty="0" smtClean="0">
                <a:solidFill>
                  <a:schemeClr val="accent5">
                    <a:lumMod val="50000"/>
                  </a:schemeClr>
                </a:solidFill>
                <a:latin typeface="Times New Roman" pitchFamily="18" charset="0"/>
                <a:cs typeface="Times New Roman" pitchFamily="18" charset="0"/>
              </a:rPr>
              <a:t>ОТВЕТ</a:t>
            </a:r>
            <a:endParaRPr lang="ru-RU" sz="6600" dirty="0"/>
          </a:p>
        </p:txBody>
      </p:sp>
      <p:sp>
        <p:nvSpPr>
          <p:cNvPr id="3" name="Содержимое 2"/>
          <p:cNvSpPr>
            <a:spLocks noGrp="1"/>
          </p:cNvSpPr>
          <p:nvPr>
            <p:ph idx="1"/>
          </p:nvPr>
        </p:nvSpPr>
        <p:spPr>
          <a:xfrm>
            <a:off x="971600" y="1628800"/>
            <a:ext cx="7509520" cy="4525963"/>
          </a:xfrm>
        </p:spPr>
        <p:txBody>
          <a:bodyPr>
            <a:normAutofit/>
          </a:bodyPr>
          <a:lstStyle/>
          <a:p>
            <a:pPr>
              <a:buNone/>
            </a:pPr>
            <a:r>
              <a:rPr lang="ru-RU" sz="4400" b="1" i="1" dirty="0" smtClean="0">
                <a:solidFill>
                  <a:schemeClr val="accent5">
                    <a:lumMod val="50000"/>
                  </a:schemeClr>
                </a:solidFill>
                <a:latin typeface="Times New Roman" pitchFamily="18" charset="0"/>
                <a:cs typeface="Times New Roman" pitchFamily="18" charset="0"/>
              </a:rPr>
              <a:t>Н.А. Добролюбову</a:t>
            </a:r>
          </a:p>
          <a:p>
            <a:pPr>
              <a:buNone/>
            </a:pPr>
            <a:r>
              <a:rPr lang="ru-RU" sz="4400" b="1" i="1" dirty="0" smtClean="0">
                <a:solidFill>
                  <a:schemeClr val="accent5">
                    <a:lumMod val="50000"/>
                  </a:schemeClr>
                </a:solidFill>
                <a:latin typeface="Times New Roman" pitchFamily="18" charset="0"/>
                <a:cs typeface="Times New Roman" pitchFamily="18" charset="0"/>
              </a:rPr>
              <a:t>Стихотворение </a:t>
            </a:r>
          </a:p>
          <a:p>
            <a:pPr>
              <a:buNone/>
            </a:pPr>
            <a:r>
              <a:rPr lang="ru-RU" sz="4400" b="1" i="1" dirty="0" smtClean="0">
                <a:solidFill>
                  <a:schemeClr val="accent5">
                    <a:lumMod val="50000"/>
                  </a:schemeClr>
                </a:solidFill>
                <a:latin typeface="Times New Roman" pitchFamily="18" charset="0"/>
                <a:cs typeface="Times New Roman" pitchFamily="18" charset="0"/>
              </a:rPr>
              <a:t>«Памяти </a:t>
            </a:r>
          </a:p>
          <a:p>
            <a:pPr>
              <a:buNone/>
            </a:pPr>
            <a:r>
              <a:rPr lang="ru-RU" sz="4400" b="1" i="1" dirty="0" smtClean="0">
                <a:solidFill>
                  <a:schemeClr val="accent5">
                    <a:lumMod val="50000"/>
                  </a:schemeClr>
                </a:solidFill>
                <a:latin typeface="Times New Roman" pitchFamily="18" charset="0"/>
                <a:cs typeface="Times New Roman" pitchFamily="18" charset="0"/>
              </a:rPr>
              <a:t>Добролюбова»</a:t>
            </a:r>
            <a:endParaRPr lang="ru-RU" sz="4400" b="1" i="1" dirty="0">
              <a:solidFill>
                <a:schemeClr val="accent5">
                  <a:lumMod val="50000"/>
                </a:schemeClr>
              </a:solidFill>
              <a:latin typeface="Times New Roman" pitchFamily="18" charset="0"/>
              <a:cs typeface="Times New Roman" pitchFamily="18" charset="0"/>
            </a:endParaRPr>
          </a:p>
        </p:txBody>
      </p:sp>
      <p:pic>
        <p:nvPicPr>
          <p:cNvPr id="50178" name="Picture 2" descr="Картинка 7 из 172"/>
          <p:cNvPicPr>
            <a:picLocks noChangeAspect="1" noChangeArrowheads="1"/>
          </p:cNvPicPr>
          <p:nvPr/>
        </p:nvPicPr>
        <p:blipFill>
          <a:blip r:embed="rId2" cstate="email"/>
          <a:srcRect/>
          <a:stretch>
            <a:fillRect/>
          </a:stretch>
        </p:blipFill>
        <p:spPr bwMode="auto">
          <a:xfrm>
            <a:off x="5652120" y="1412776"/>
            <a:ext cx="3380776" cy="432048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Управляющая кнопка: домой 4">
            <a:hlinkClick r:id="rId3" action="ppaction://hlinksldjump" highlightClick="1"/>
          </p:cNvPr>
          <p:cNvSpPr/>
          <p:nvPr/>
        </p:nvSpPr>
        <p:spPr>
          <a:xfrm>
            <a:off x="8388424" y="6021288"/>
            <a:ext cx="504056" cy="576064"/>
          </a:xfrm>
          <a:prstGeom prst="actionButtonHom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ru-RU"/>
          </a:p>
        </p:txBody>
      </p:sp>
    </p:spTree>
  </p:cSld>
  <p:clrMapOvr>
    <a:masterClrMapping/>
  </p:clrMapOvr>
  <p:transition spd="med" advClick="0">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par>
                                <p:cTn id="9" presetID="55" presetClass="entr" presetSubtype="0"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p:cTn id="11"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12"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13" dur="1000"/>
                                        <p:tgtEl>
                                          <p:spTgt spid="3">
                                            <p:txEl>
                                              <p:pRg st="0" end="0"/>
                                            </p:txEl>
                                          </p:spTgt>
                                        </p:tgtEl>
                                      </p:cBhvr>
                                    </p:animEffect>
                                  </p:childTnLst>
                                </p:cTn>
                              </p:par>
                              <p:par>
                                <p:cTn id="14" presetID="55" presetClass="entr" presetSubtype="0" fill="hold" grpId="0" nodeType="with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 calcmode="lin" valueType="num">
                                      <p:cBhvr>
                                        <p:cTn id="16" dur="1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17"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18" dur="1000"/>
                                        <p:tgtEl>
                                          <p:spTgt spid="3">
                                            <p:txEl>
                                              <p:pRg st="1" end="1"/>
                                            </p:txEl>
                                          </p:spTgt>
                                        </p:tgtEl>
                                      </p:cBhvr>
                                    </p:animEffect>
                                  </p:childTnLst>
                                </p:cTn>
                              </p:par>
                              <p:par>
                                <p:cTn id="19" presetID="55" presetClass="entr" presetSubtype="0" fill="hold" grpId="0" nodeType="with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1000" fill="hold"/>
                                        <p:tgtEl>
                                          <p:spTgt spid="3">
                                            <p:txEl>
                                              <p:pRg st="2" end="2"/>
                                            </p:txEl>
                                          </p:spTgt>
                                        </p:tgtEl>
                                        <p:attrNameLst>
                                          <p:attrName>ppt_w</p:attrName>
                                        </p:attrNameLst>
                                      </p:cBhvr>
                                      <p:tavLst>
                                        <p:tav tm="0">
                                          <p:val>
                                            <p:strVal val="#ppt_w*0.70"/>
                                          </p:val>
                                        </p:tav>
                                        <p:tav tm="100000">
                                          <p:val>
                                            <p:strVal val="#ppt_w"/>
                                          </p:val>
                                        </p:tav>
                                      </p:tavLst>
                                    </p:anim>
                                    <p:anim calcmode="lin" valueType="num">
                                      <p:cBhvr>
                                        <p:cTn id="22" dur="1000" fill="hold"/>
                                        <p:tgtEl>
                                          <p:spTgt spid="3">
                                            <p:txEl>
                                              <p:pRg st="2" end="2"/>
                                            </p:txEl>
                                          </p:spTgt>
                                        </p:tgtEl>
                                        <p:attrNameLst>
                                          <p:attrName>ppt_h</p:attrName>
                                        </p:attrNameLst>
                                      </p:cBhvr>
                                      <p:tavLst>
                                        <p:tav tm="0">
                                          <p:val>
                                            <p:strVal val="#ppt_h"/>
                                          </p:val>
                                        </p:tav>
                                        <p:tav tm="100000">
                                          <p:val>
                                            <p:strVal val="#ppt_h"/>
                                          </p:val>
                                        </p:tav>
                                      </p:tavLst>
                                    </p:anim>
                                    <p:animEffect transition="in" filter="fade">
                                      <p:cBhvr>
                                        <p:cTn id="23" dur="1000"/>
                                        <p:tgtEl>
                                          <p:spTgt spid="3">
                                            <p:txEl>
                                              <p:pRg st="2" end="2"/>
                                            </p:txEl>
                                          </p:spTgt>
                                        </p:tgtEl>
                                      </p:cBhvr>
                                    </p:animEffect>
                                  </p:childTnLst>
                                </p:cTn>
                              </p:par>
                              <p:par>
                                <p:cTn id="24" presetID="55" presetClass="entr" presetSubtype="0" fill="hold" grpId="0" nodeType="with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 calcmode="lin" valueType="num">
                                      <p:cBhvr>
                                        <p:cTn id="26" dur="1000" fill="hold"/>
                                        <p:tgtEl>
                                          <p:spTgt spid="3">
                                            <p:txEl>
                                              <p:pRg st="3" end="3"/>
                                            </p:txEl>
                                          </p:spTgt>
                                        </p:tgtEl>
                                        <p:attrNameLst>
                                          <p:attrName>ppt_w</p:attrName>
                                        </p:attrNameLst>
                                      </p:cBhvr>
                                      <p:tavLst>
                                        <p:tav tm="0">
                                          <p:val>
                                            <p:strVal val="#ppt_w*0.70"/>
                                          </p:val>
                                        </p:tav>
                                        <p:tav tm="100000">
                                          <p:val>
                                            <p:strVal val="#ppt_w"/>
                                          </p:val>
                                        </p:tav>
                                      </p:tavLst>
                                    </p:anim>
                                    <p:anim calcmode="lin" valueType="num">
                                      <p:cBhvr>
                                        <p:cTn id="27" dur="1000" fill="hold"/>
                                        <p:tgtEl>
                                          <p:spTgt spid="3">
                                            <p:txEl>
                                              <p:pRg st="3" end="3"/>
                                            </p:txEl>
                                          </p:spTgt>
                                        </p:tgtEl>
                                        <p:attrNameLst>
                                          <p:attrName>ppt_h</p:attrName>
                                        </p:attrNameLst>
                                      </p:cBhvr>
                                      <p:tavLst>
                                        <p:tav tm="0">
                                          <p:val>
                                            <p:strVal val="#ppt_h"/>
                                          </p:val>
                                        </p:tav>
                                        <p:tav tm="100000">
                                          <p:val>
                                            <p:strVal val="#ppt_h"/>
                                          </p:val>
                                        </p:tav>
                                      </p:tavLst>
                                    </p:anim>
                                    <p:animEffect transition="in" filter="fade">
                                      <p:cBhvr>
                                        <p:cTn id="28" dur="1000"/>
                                        <p:tgtEl>
                                          <p:spTgt spid="3">
                                            <p:txEl>
                                              <p:pRg st="3" end="3"/>
                                            </p:txEl>
                                          </p:spTgt>
                                        </p:tgtEl>
                                      </p:cBhvr>
                                    </p:animEffect>
                                  </p:childTnLst>
                                </p:cTn>
                              </p:par>
                              <p:par>
                                <p:cTn id="29" presetID="31" presetClass="entr" presetSubtype="0" fill="hold" nodeType="withEffect">
                                  <p:stCondLst>
                                    <p:cond delay="0"/>
                                  </p:stCondLst>
                                  <p:iterate type="lt">
                                    <p:tmPct val="5000"/>
                                  </p:iterate>
                                  <p:childTnLst>
                                    <p:set>
                                      <p:cBhvr>
                                        <p:cTn id="30" dur="1" fill="hold">
                                          <p:stCondLst>
                                            <p:cond delay="0"/>
                                          </p:stCondLst>
                                        </p:cTn>
                                        <p:tgtEl>
                                          <p:spTgt spid="50178"/>
                                        </p:tgtEl>
                                        <p:attrNameLst>
                                          <p:attrName>style.visibility</p:attrName>
                                        </p:attrNameLst>
                                      </p:cBhvr>
                                      <p:to>
                                        <p:strVal val="visible"/>
                                      </p:to>
                                    </p:set>
                                    <p:anim calcmode="lin" valueType="num">
                                      <p:cBhvr>
                                        <p:cTn id="31" dur="1000" fill="hold"/>
                                        <p:tgtEl>
                                          <p:spTgt spid="50178"/>
                                        </p:tgtEl>
                                        <p:attrNameLst>
                                          <p:attrName>ppt_w</p:attrName>
                                        </p:attrNameLst>
                                      </p:cBhvr>
                                      <p:tavLst>
                                        <p:tav tm="0">
                                          <p:val>
                                            <p:fltVal val="0"/>
                                          </p:val>
                                        </p:tav>
                                        <p:tav tm="100000">
                                          <p:val>
                                            <p:strVal val="#ppt_w"/>
                                          </p:val>
                                        </p:tav>
                                      </p:tavLst>
                                    </p:anim>
                                    <p:anim calcmode="lin" valueType="num">
                                      <p:cBhvr>
                                        <p:cTn id="32" dur="1000" fill="hold"/>
                                        <p:tgtEl>
                                          <p:spTgt spid="50178"/>
                                        </p:tgtEl>
                                        <p:attrNameLst>
                                          <p:attrName>ppt_h</p:attrName>
                                        </p:attrNameLst>
                                      </p:cBhvr>
                                      <p:tavLst>
                                        <p:tav tm="0">
                                          <p:val>
                                            <p:fltVal val="0"/>
                                          </p:val>
                                        </p:tav>
                                        <p:tav tm="100000">
                                          <p:val>
                                            <p:strVal val="#ppt_h"/>
                                          </p:val>
                                        </p:tav>
                                      </p:tavLst>
                                    </p:anim>
                                    <p:anim calcmode="lin" valueType="num">
                                      <p:cBhvr>
                                        <p:cTn id="33" dur="1000" fill="hold"/>
                                        <p:tgtEl>
                                          <p:spTgt spid="50178"/>
                                        </p:tgtEl>
                                        <p:attrNameLst>
                                          <p:attrName>style.rotation</p:attrName>
                                        </p:attrNameLst>
                                      </p:cBhvr>
                                      <p:tavLst>
                                        <p:tav tm="0">
                                          <p:val>
                                            <p:fltVal val="90"/>
                                          </p:val>
                                        </p:tav>
                                        <p:tav tm="100000">
                                          <p:val>
                                            <p:fltVal val="0"/>
                                          </p:val>
                                        </p:tav>
                                      </p:tavLst>
                                    </p:anim>
                                    <p:animEffect transition="in" filter="fade">
                                      <p:cBhvr>
                                        <p:cTn id="34" dur="1000"/>
                                        <p:tgtEl>
                                          <p:spTgt spid="501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1000" r="-1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95536" y="1484784"/>
            <a:ext cx="8350696" cy="3024336"/>
          </a:xfrm>
        </p:spPr>
        <p:txBody>
          <a:bodyPr>
            <a:noAutofit/>
          </a:bodyPr>
          <a:lstStyle/>
          <a:p>
            <a:r>
              <a:rPr lang="ru-RU" sz="4000" b="1" i="1" dirty="0" smtClean="0">
                <a:solidFill>
                  <a:schemeClr val="accent5">
                    <a:lumMod val="50000"/>
                  </a:schemeClr>
                </a:solidFill>
                <a:latin typeface="Times New Roman" pitchFamily="18" charset="0"/>
                <a:cs typeface="Times New Roman" pitchFamily="18" charset="0"/>
              </a:rPr>
              <a:t>Интеллектуальная викторина </a:t>
            </a:r>
            <a:br>
              <a:rPr lang="ru-RU" sz="4000" b="1" i="1" dirty="0" smtClean="0">
                <a:solidFill>
                  <a:schemeClr val="accent5">
                    <a:lumMod val="50000"/>
                  </a:schemeClr>
                </a:solidFill>
                <a:latin typeface="Times New Roman" pitchFamily="18" charset="0"/>
                <a:cs typeface="Times New Roman" pitchFamily="18" charset="0"/>
              </a:rPr>
            </a:br>
            <a:r>
              <a:rPr lang="ru-RU" sz="4000" b="1" i="1" dirty="0" smtClean="0">
                <a:solidFill>
                  <a:schemeClr val="accent5">
                    <a:lumMod val="50000"/>
                  </a:schemeClr>
                </a:solidFill>
                <a:latin typeface="Times New Roman" pitchFamily="18" charset="0"/>
                <a:cs typeface="Times New Roman" pitchFamily="18" charset="0"/>
              </a:rPr>
              <a:t>«СВОЯ ИГРА»</a:t>
            </a:r>
            <a:br>
              <a:rPr lang="ru-RU" sz="4000" b="1" i="1" dirty="0" smtClean="0">
                <a:solidFill>
                  <a:schemeClr val="accent5">
                    <a:lumMod val="50000"/>
                  </a:schemeClr>
                </a:solidFill>
                <a:latin typeface="Times New Roman" pitchFamily="18" charset="0"/>
                <a:cs typeface="Times New Roman" pitchFamily="18" charset="0"/>
              </a:rPr>
            </a:br>
            <a:r>
              <a:rPr lang="ru-RU" sz="4000" b="1" i="1" dirty="0" smtClean="0">
                <a:solidFill>
                  <a:schemeClr val="accent5">
                    <a:lumMod val="50000"/>
                  </a:schemeClr>
                </a:solidFill>
                <a:latin typeface="Times New Roman" pitchFamily="18" charset="0"/>
                <a:cs typeface="Times New Roman" pitchFamily="18" charset="0"/>
              </a:rPr>
              <a:t>по творчеству Н.А.Некрасова</a:t>
            </a:r>
            <a:endParaRPr lang="ru-RU" sz="4000" b="1" i="1" dirty="0">
              <a:solidFill>
                <a:schemeClr val="accent5">
                  <a:lumMod val="50000"/>
                </a:schemeClr>
              </a:solidFill>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2699792" y="4941168"/>
            <a:ext cx="6695728" cy="1752600"/>
          </a:xfrm>
        </p:spPr>
        <p:txBody>
          <a:bodyPr>
            <a:noAutofit/>
          </a:bodyPr>
          <a:lstStyle/>
          <a:p>
            <a:r>
              <a:rPr lang="ru-RU" sz="2000" b="1" i="1" dirty="0" smtClean="0">
                <a:solidFill>
                  <a:srgbClr val="002060"/>
                </a:solidFill>
                <a:latin typeface="Times New Roman" pitchFamily="18" charset="0"/>
                <a:cs typeface="Times New Roman" pitchFamily="18" charset="0"/>
              </a:rPr>
              <a:t>Дубкова Юлия Викторовна, </a:t>
            </a:r>
          </a:p>
          <a:p>
            <a:r>
              <a:rPr lang="ru-RU" sz="2000" b="1" i="1" dirty="0" smtClean="0">
                <a:solidFill>
                  <a:srgbClr val="002060"/>
                </a:solidFill>
                <a:latin typeface="Times New Roman" pitchFamily="18" charset="0"/>
                <a:cs typeface="Times New Roman" pitchFamily="18" charset="0"/>
              </a:rPr>
              <a:t>учитель русского языка и литературы </a:t>
            </a:r>
          </a:p>
          <a:p>
            <a:r>
              <a:rPr lang="ru-RU" sz="2000" b="1" i="1" dirty="0" smtClean="0">
                <a:solidFill>
                  <a:srgbClr val="002060"/>
                </a:solidFill>
                <a:latin typeface="Times New Roman" pitchFamily="18" charset="0"/>
                <a:cs typeface="Times New Roman" pitchFamily="18" charset="0"/>
              </a:rPr>
              <a:t>МБОУ </a:t>
            </a:r>
            <a:r>
              <a:rPr lang="ru-RU" sz="2000" b="1" i="1" dirty="0" err="1" smtClean="0">
                <a:solidFill>
                  <a:srgbClr val="002060"/>
                </a:solidFill>
                <a:latin typeface="Times New Roman" pitchFamily="18" charset="0"/>
                <a:cs typeface="Times New Roman" pitchFamily="18" charset="0"/>
              </a:rPr>
              <a:t>Гобикская</a:t>
            </a:r>
            <a:r>
              <a:rPr lang="ru-RU" sz="2000" b="1" i="1" dirty="0" smtClean="0">
                <a:solidFill>
                  <a:srgbClr val="002060"/>
                </a:solidFill>
                <a:latin typeface="Times New Roman" pitchFamily="18" charset="0"/>
                <a:cs typeface="Times New Roman" pitchFamily="18" charset="0"/>
              </a:rPr>
              <a:t> СОШ</a:t>
            </a:r>
          </a:p>
          <a:p>
            <a:r>
              <a:rPr lang="ru-RU" sz="2000" b="1" i="1" dirty="0" err="1" smtClean="0">
                <a:solidFill>
                  <a:srgbClr val="002060"/>
                </a:solidFill>
                <a:latin typeface="Times New Roman" pitchFamily="18" charset="0"/>
                <a:cs typeface="Times New Roman" pitchFamily="18" charset="0"/>
              </a:rPr>
              <a:t>Рогнединского</a:t>
            </a:r>
            <a:r>
              <a:rPr lang="ru-RU" sz="2000" b="1" i="1" dirty="0" smtClean="0">
                <a:solidFill>
                  <a:srgbClr val="002060"/>
                </a:solidFill>
                <a:latin typeface="Times New Roman" pitchFamily="18" charset="0"/>
                <a:cs typeface="Times New Roman" pitchFamily="18" charset="0"/>
              </a:rPr>
              <a:t> района  Брянской области</a:t>
            </a:r>
            <a:endParaRPr lang="ru-RU" sz="2000" b="1" i="1" dirty="0">
              <a:solidFill>
                <a:srgbClr val="002060"/>
              </a:solidFill>
              <a:latin typeface="Times New Roman" pitchFamily="18" charset="0"/>
              <a:cs typeface="Times New Roman" pitchFamily="18" charset="0"/>
            </a:endParaRPr>
          </a:p>
        </p:txBody>
      </p:sp>
      <p:pic>
        <p:nvPicPr>
          <p:cNvPr id="5122" name="Picture 2" descr="H:\Documents and Settings\Aida\Рабочий стол\ТЕКСТУРЫ и фоны, клипарты\96fcfcd110f5.gif"/>
          <p:cNvPicPr>
            <a:picLocks noChangeAspect="1" noChangeArrowheads="1" noCrop="1"/>
          </p:cNvPicPr>
          <p:nvPr/>
        </p:nvPicPr>
        <p:blipFill>
          <a:blip r:embed="rId3" cstate="print"/>
          <a:srcRect/>
          <a:stretch>
            <a:fillRect/>
          </a:stretch>
        </p:blipFill>
        <p:spPr bwMode="auto">
          <a:xfrm rot="20583149">
            <a:off x="7768459" y="157959"/>
            <a:ext cx="1244927" cy="1081641"/>
          </a:xfrm>
          <a:prstGeom prst="rect">
            <a:avLst/>
          </a:prstGeom>
          <a:noFill/>
        </p:spPr>
      </p:pic>
      <p:pic>
        <p:nvPicPr>
          <p:cNvPr id="6" name="Picture 2"/>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7236296" y="260648"/>
            <a:ext cx="1814602" cy="1008112"/>
          </a:xfrm>
          <a:prstGeom prst="rect">
            <a:avLst/>
          </a:prstGeom>
          <a:noFill/>
          <a:ln w="9525">
            <a:noFill/>
            <a:miter lim="800000"/>
            <a:headEnd/>
            <a:tailEnd/>
          </a:ln>
        </p:spPr>
      </p:pic>
      <p:sp>
        <p:nvSpPr>
          <p:cNvPr id="8" name="TextBox 7"/>
          <p:cNvSpPr txBox="1"/>
          <p:nvPr/>
        </p:nvSpPr>
        <p:spPr>
          <a:xfrm>
            <a:off x="3419872" y="4221088"/>
            <a:ext cx="2031838" cy="369332"/>
          </a:xfrm>
          <a:prstGeom prst="rect">
            <a:avLst/>
          </a:prstGeom>
          <a:noFill/>
        </p:spPr>
        <p:txBody>
          <a:bodyPr wrap="none" rtlCol="0">
            <a:spAutoFit/>
          </a:bodyPr>
          <a:lstStyle/>
          <a:p>
            <a:r>
              <a:rPr lang="ru-RU" b="1" dirty="0" smtClean="0">
                <a:solidFill>
                  <a:schemeClr val="accent5">
                    <a:lumMod val="50000"/>
                  </a:schemeClr>
                </a:solidFill>
                <a:latin typeface="Times New Roman" pitchFamily="18" charset="0"/>
                <a:cs typeface="Times New Roman" pitchFamily="18" charset="0"/>
              </a:rPr>
              <a:t>Урок - викторина</a:t>
            </a:r>
            <a:endParaRPr lang="ru-RU" b="1" dirty="0">
              <a:solidFill>
                <a:schemeClr val="accent5">
                  <a:lumMod val="50000"/>
                </a:schemeClr>
              </a:solidFill>
              <a:latin typeface="Times New Roman" pitchFamily="18" charset="0"/>
              <a:cs typeface="Times New Roman" pitchFamily="18" charset="0"/>
            </a:endParaRPr>
          </a:p>
        </p:txBody>
      </p:sp>
    </p:spTree>
  </p:cSld>
  <p:clrMapOvr>
    <a:masterClrMapping/>
  </p:clrMapOvr>
  <p:transition spd="med" advClick="0">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grpId="0" nodeType="after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p:cTn id="12"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3" dur="500" fill="hold"/>
                                        <p:tgtEl>
                                          <p:spTgt spid="3">
                                            <p:txEl>
                                              <p:pRg st="1" end="1"/>
                                            </p:txEl>
                                          </p:spTgt>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23" presetClass="entr" presetSubtype="16" fill="hold" grpId="0" nodeType="after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p:cTn id="17"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8" dur="500" fill="hold"/>
                                        <p:tgtEl>
                                          <p:spTgt spid="3">
                                            <p:txEl>
                                              <p:pRg st="2" end="2"/>
                                            </p:txEl>
                                          </p:spTgt>
                                        </p:tgtEl>
                                        <p:attrNameLst>
                                          <p:attrName>ppt_h</p:attrName>
                                        </p:attrNameLst>
                                      </p:cBhvr>
                                      <p:tavLst>
                                        <p:tav tm="0">
                                          <p:val>
                                            <p:fltVal val="0"/>
                                          </p:val>
                                        </p:tav>
                                        <p:tav tm="100000">
                                          <p:val>
                                            <p:strVal val="#ppt_h"/>
                                          </p:val>
                                        </p:tav>
                                      </p:tavLst>
                                    </p:anim>
                                  </p:childTnLst>
                                </p:cTn>
                              </p:par>
                            </p:childTnLst>
                          </p:cTn>
                        </p:par>
                        <p:par>
                          <p:cTn id="19" fill="hold">
                            <p:stCondLst>
                              <p:cond delay="1500"/>
                            </p:stCondLst>
                            <p:childTnLst>
                              <p:par>
                                <p:cTn id="20" presetID="23" presetClass="entr" presetSubtype="16" fill="hold" grpId="0" nodeType="after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 calcmode="lin" valueType="num">
                                      <p:cBhvr>
                                        <p:cTn id="22"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3" dur="500" fill="hold"/>
                                        <p:tgtEl>
                                          <p:spTgt spid="3">
                                            <p:txEl>
                                              <p:pRg st="3" end="3"/>
                                            </p:txEl>
                                          </p:spTgt>
                                        </p:tgtEl>
                                        <p:attrNameLst>
                                          <p:attrName>ppt_h</p:attrName>
                                        </p:attrNameLst>
                                      </p:cBhvr>
                                      <p:tavLst>
                                        <p:tav tm="0">
                                          <p:val>
                                            <p:fltVal val="0"/>
                                          </p:val>
                                        </p:tav>
                                        <p:tav tm="100000">
                                          <p:val>
                                            <p:strVal val="#ppt_h"/>
                                          </p:val>
                                        </p:tav>
                                      </p:tavLst>
                                    </p:anim>
                                  </p:childTnLst>
                                </p:cTn>
                              </p:par>
                            </p:childTnLst>
                          </p:cTn>
                        </p:par>
                        <p:par>
                          <p:cTn id="24" fill="hold">
                            <p:stCondLst>
                              <p:cond delay="2000"/>
                            </p:stCondLst>
                            <p:childTnLst>
                              <p:par>
                                <p:cTn id="25" presetID="17" presetClass="entr" presetSubtype="10" fill="hold" grpId="0" nodeType="afterEffect">
                                  <p:stCondLst>
                                    <p:cond delay="0"/>
                                  </p:stCondLst>
                                  <p:childTnLst>
                                    <p:set>
                                      <p:cBhvr>
                                        <p:cTn id="26" dur="1" fill="hold">
                                          <p:stCondLst>
                                            <p:cond delay="0"/>
                                          </p:stCondLst>
                                        </p:cTn>
                                        <p:tgtEl>
                                          <p:spTgt spid="2"/>
                                        </p:tgtEl>
                                        <p:attrNameLst>
                                          <p:attrName>style.visibility</p:attrName>
                                        </p:attrNameLst>
                                      </p:cBhvr>
                                      <p:to>
                                        <p:strVal val="visible"/>
                                      </p:to>
                                    </p:set>
                                    <p:anim calcmode="lin" valueType="num">
                                      <p:cBhvr>
                                        <p:cTn id="27" dur="500" fill="hold"/>
                                        <p:tgtEl>
                                          <p:spTgt spid="2"/>
                                        </p:tgtEl>
                                        <p:attrNameLst>
                                          <p:attrName>ppt_w</p:attrName>
                                        </p:attrNameLst>
                                      </p:cBhvr>
                                      <p:tavLst>
                                        <p:tav tm="0">
                                          <p:val>
                                            <p:fltVal val="0"/>
                                          </p:val>
                                        </p:tav>
                                        <p:tav tm="100000">
                                          <p:val>
                                            <p:strVal val="#ppt_w"/>
                                          </p:val>
                                        </p:tav>
                                      </p:tavLst>
                                    </p:anim>
                                    <p:anim calcmode="lin" valueType="num">
                                      <p:cBhvr>
                                        <p:cTn id="28" dur="500" fill="hold"/>
                                        <p:tgtEl>
                                          <p:spTgt spid="2"/>
                                        </p:tgtEl>
                                        <p:attrNameLst>
                                          <p:attrName>ppt_h</p:attrName>
                                        </p:attrNameLst>
                                      </p:cBhvr>
                                      <p:tavLst>
                                        <p:tav tm="0">
                                          <p:val>
                                            <p:strVal val="#ppt_h"/>
                                          </p:val>
                                        </p:tav>
                                        <p:tav tm="100000">
                                          <p:val>
                                            <p:strVal val="#ppt_h"/>
                                          </p:val>
                                        </p:tav>
                                      </p:tavLst>
                                    </p:anim>
                                  </p:childTnLst>
                                </p:cTn>
                              </p:par>
                            </p:childTnLst>
                          </p:cTn>
                        </p:par>
                        <p:par>
                          <p:cTn id="29" fill="hold">
                            <p:stCondLst>
                              <p:cond delay="2500"/>
                            </p:stCondLst>
                            <p:childTnLst>
                              <p:par>
                                <p:cTn id="30" presetID="26" presetClass="emph" presetSubtype="0" fill="hold" grpId="1" nodeType="afterEffect">
                                  <p:stCondLst>
                                    <p:cond delay="0"/>
                                  </p:stCondLst>
                                  <p:childTnLst>
                                    <p:animEffect transition="out" filter="fade">
                                      <p:cBhvr>
                                        <p:cTn id="31" dur="2000" tmFilter="0, 0; .2, .5; .8, .5; 1, 0"/>
                                        <p:tgtEl>
                                          <p:spTgt spid="2"/>
                                        </p:tgtEl>
                                      </p:cBhvr>
                                    </p:animEffect>
                                    <p:animScale>
                                      <p:cBhvr>
                                        <p:cTn id="32" dur="1000" autoRev="1" fill="hold"/>
                                        <p:tgtEl>
                                          <p:spTgt spid="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i="1" dirty="0" smtClean="0">
                <a:solidFill>
                  <a:schemeClr val="accent5">
                    <a:lumMod val="50000"/>
                  </a:schemeClr>
                </a:solidFill>
                <a:latin typeface="Times New Roman" pitchFamily="18" charset="0"/>
                <a:cs typeface="Times New Roman" pitchFamily="18" charset="0"/>
              </a:rPr>
              <a:t>ПОСВЯЩЕНИЕ…</a:t>
            </a:r>
            <a:br>
              <a:rPr lang="ru-RU" b="1" i="1" dirty="0" smtClean="0">
                <a:solidFill>
                  <a:schemeClr val="accent5">
                    <a:lumMod val="50000"/>
                  </a:schemeClr>
                </a:solidFill>
                <a:latin typeface="Times New Roman" pitchFamily="18" charset="0"/>
                <a:cs typeface="Times New Roman" pitchFamily="18" charset="0"/>
              </a:rPr>
            </a:br>
            <a:r>
              <a:rPr lang="ru-RU" b="1" i="1" dirty="0" smtClean="0">
                <a:solidFill>
                  <a:schemeClr val="accent5">
                    <a:lumMod val="50000"/>
                  </a:schemeClr>
                </a:solidFill>
                <a:latin typeface="Times New Roman" pitchFamily="18" charset="0"/>
                <a:cs typeface="Times New Roman" pitchFamily="18" charset="0"/>
              </a:rPr>
              <a:t>30 баллов</a:t>
            </a:r>
            <a:endParaRPr lang="ru-RU" dirty="0"/>
          </a:p>
        </p:txBody>
      </p:sp>
      <p:sp>
        <p:nvSpPr>
          <p:cNvPr id="3" name="Содержимое 2"/>
          <p:cNvSpPr>
            <a:spLocks noGrp="1"/>
          </p:cNvSpPr>
          <p:nvPr>
            <p:ph idx="1"/>
          </p:nvPr>
        </p:nvSpPr>
        <p:spPr>
          <a:xfrm>
            <a:off x="914400" y="2132856"/>
            <a:ext cx="7978080" cy="4525963"/>
          </a:xfrm>
        </p:spPr>
        <p:txBody>
          <a:bodyPr/>
          <a:lstStyle/>
          <a:p>
            <a:pPr algn="ctr">
              <a:buNone/>
            </a:pPr>
            <a:r>
              <a:rPr lang="ru-RU" dirty="0" smtClean="0"/>
              <a:t>	</a:t>
            </a:r>
            <a:r>
              <a:rPr lang="ru-RU" sz="4800" b="1" i="1" dirty="0" smtClean="0">
                <a:solidFill>
                  <a:schemeClr val="accent5">
                    <a:lumMod val="50000"/>
                  </a:schemeClr>
                </a:solidFill>
                <a:latin typeface="Times New Roman" pitchFamily="18" charset="0"/>
                <a:cs typeface="Times New Roman" pitchFamily="18" charset="0"/>
              </a:rPr>
              <a:t>Врагу дремать ты не давал,</a:t>
            </a:r>
          </a:p>
          <a:p>
            <a:pPr algn="ctr">
              <a:buNone/>
            </a:pPr>
            <a:r>
              <a:rPr lang="ru-RU" sz="4800" b="1" i="1" dirty="0" smtClean="0">
                <a:solidFill>
                  <a:schemeClr val="accent5">
                    <a:lumMod val="50000"/>
                  </a:schemeClr>
                </a:solidFill>
                <a:latin typeface="Times New Roman" pitchFamily="18" charset="0"/>
                <a:cs typeface="Times New Roman" pitchFamily="18" charset="0"/>
              </a:rPr>
              <a:t>Клеймя и проклиная,</a:t>
            </a:r>
          </a:p>
          <a:p>
            <a:pPr algn="ctr">
              <a:buNone/>
            </a:pPr>
            <a:r>
              <a:rPr lang="ru-RU" sz="4800" b="1" i="1" dirty="0" smtClean="0">
                <a:solidFill>
                  <a:schemeClr val="accent5">
                    <a:lumMod val="50000"/>
                  </a:schemeClr>
                </a:solidFill>
                <a:latin typeface="Times New Roman" pitchFamily="18" charset="0"/>
                <a:cs typeface="Times New Roman" pitchFamily="18" charset="0"/>
              </a:rPr>
              <a:t>И маску дерзости срывал </a:t>
            </a:r>
          </a:p>
          <a:p>
            <a:pPr algn="ctr">
              <a:buNone/>
            </a:pPr>
            <a:r>
              <a:rPr lang="ru-RU" sz="4800" b="1" i="1" dirty="0" smtClean="0">
                <a:solidFill>
                  <a:schemeClr val="accent5">
                    <a:lumMod val="50000"/>
                  </a:schemeClr>
                </a:solidFill>
                <a:latin typeface="Times New Roman" pitchFamily="18" charset="0"/>
                <a:cs typeface="Times New Roman" pitchFamily="18" charset="0"/>
              </a:rPr>
              <a:t>С глупца и негодяя.»</a:t>
            </a:r>
            <a:endParaRPr lang="ru-RU" sz="4800" b="1" i="1" dirty="0">
              <a:solidFill>
                <a:schemeClr val="accent5">
                  <a:lumMod val="50000"/>
                </a:schemeClr>
              </a:solidFill>
              <a:latin typeface="Times New Roman" pitchFamily="18" charset="0"/>
              <a:cs typeface="Times New Roman" pitchFamily="18" charset="0"/>
            </a:endParaRPr>
          </a:p>
        </p:txBody>
      </p:sp>
      <p:sp>
        <p:nvSpPr>
          <p:cNvPr id="4" name="Прямоугольник 3"/>
          <p:cNvSpPr/>
          <p:nvPr/>
        </p:nvSpPr>
        <p:spPr>
          <a:xfrm>
            <a:off x="7956376" y="6237312"/>
            <a:ext cx="941283" cy="369332"/>
          </a:xfrm>
          <a:prstGeom prst="rect">
            <a:avLst/>
          </a:prstGeom>
        </p:spPr>
        <p:txBody>
          <a:bodyPr wrap="none">
            <a:spAutoFit/>
          </a:bodyPr>
          <a:lstStyle/>
          <a:p>
            <a:r>
              <a:rPr lang="ru-RU" b="1" i="1" dirty="0" smtClean="0">
                <a:latin typeface="Times New Roman" pitchFamily="18" charset="0"/>
                <a:cs typeface="Times New Roman" pitchFamily="18" charset="0"/>
                <a:hlinkClick r:id="rId2" action="ppaction://hlinksldjump"/>
              </a:rPr>
              <a:t>ОТВЕТ</a:t>
            </a:r>
            <a:endParaRPr lang="ru-RU" b="1" i="1" dirty="0">
              <a:latin typeface="Times New Roman" pitchFamily="18" charset="0"/>
              <a:cs typeface="Times New Roman" pitchFamily="18" charset="0"/>
            </a:endParaRPr>
          </a:p>
        </p:txBody>
      </p:sp>
    </p:spTree>
  </p:cSld>
  <p:clrMapOvr>
    <a:masterClrMapping/>
  </p:clrMapOvr>
  <p:transition spd="med" advClick="0">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par>
                                <p:cTn id="9" presetID="55" presetClass="entr" presetSubtype="0"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p:cTn id="11"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12"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13" dur="1000"/>
                                        <p:tgtEl>
                                          <p:spTgt spid="3">
                                            <p:txEl>
                                              <p:pRg st="0" end="0"/>
                                            </p:txEl>
                                          </p:spTgt>
                                        </p:tgtEl>
                                      </p:cBhvr>
                                    </p:animEffect>
                                  </p:childTnLst>
                                </p:cTn>
                              </p:par>
                              <p:par>
                                <p:cTn id="14" presetID="55" presetClass="entr" presetSubtype="0" fill="hold" grpId="0" nodeType="with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 calcmode="lin" valueType="num">
                                      <p:cBhvr>
                                        <p:cTn id="16" dur="1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17"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18" dur="1000"/>
                                        <p:tgtEl>
                                          <p:spTgt spid="3">
                                            <p:txEl>
                                              <p:pRg st="1" end="1"/>
                                            </p:txEl>
                                          </p:spTgt>
                                        </p:tgtEl>
                                      </p:cBhvr>
                                    </p:animEffect>
                                  </p:childTnLst>
                                </p:cTn>
                              </p:par>
                              <p:par>
                                <p:cTn id="19" presetID="55" presetClass="entr" presetSubtype="0" fill="hold" grpId="0" nodeType="with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1000" fill="hold"/>
                                        <p:tgtEl>
                                          <p:spTgt spid="3">
                                            <p:txEl>
                                              <p:pRg st="2" end="2"/>
                                            </p:txEl>
                                          </p:spTgt>
                                        </p:tgtEl>
                                        <p:attrNameLst>
                                          <p:attrName>ppt_w</p:attrName>
                                        </p:attrNameLst>
                                      </p:cBhvr>
                                      <p:tavLst>
                                        <p:tav tm="0">
                                          <p:val>
                                            <p:strVal val="#ppt_w*0.70"/>
                                          </p:val>
                                        </p:tav>
                                        <p:tav tm="100000">
                                          <p:val>
                                            <p:strVal val="#ppt_w"/>
                                          </p:val>
                                        </p:tav>
                                      </p:tavLst>
                                    </p:anim>
                                    <p:anim calcmode="lin" valueType="num">
                                      <p:cBhvr>
                                        <p:cTn id="22" dur="1000" fill="hold"/>
                                        <p:tgtEl>
                                          <p:spTgt spid="3">
                                            <p:txEl>
                                              <p:pRg st="2" end="2"/>
                                            </p:txEl>
                                          </p:spTgt>
                                        </p:tgtEl>
                                        <p:attrNameLst>
                                          <p:attrName>ppt_h</p:attrName>
                                        </p:attrNameLst>
                                      </p:cBhvr>
                                      <p:tavLst>
                                        <p:tav tm="0">
                                          <p:val>
                                            <p:strVal val="#ppt_h"/>
                                          </p:val>
                                        </p:tav>
                                        <p:tav tm="100000">
                                          <p:val>
                                            <p:strVal val="#ppt_h"/>
                                          </p:val>
                                        </p:tav>
                                      </p:tavLst>
                                    </p:anim>
                                    <p:animEffect transition="in" filter="fade">
                                      <p:cBhvr>
                                        <p:cTn id="23" dur="1000"/>
                                        <p:tgtEl>
                                          <p:spTgt spid="3">
                                            <p:txEl>
                                              <p:pRg st="2" end="2"/>
                                            </p:txEl>
                                          </p:spTgt>
                                        </p:tgtEl>
                                      </p:cBhvr>
                                    </p:animEffect>
                                  </p:childTnLst>
                                </p:cTn>
                              </p:par>
                              <p:par>
                                <p:cTn id="24" presetID="55" presetClass="entr" presetSubtype="0" fill="hold" grpId="0" nodeType="with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 calcmode="lin" valueType="num">
                                      <p:cBhvr>
                                        <p:cTn id="26" dur="1000" fill="hold"/>
                                        <p:tgtEl>
                                          <p:spTgt spid="3">
                                            <p:txEl>
                                              <p:pRg st="3" end="3"/>
                                            </p:txEl>
                                          </p:spTgt>
                                        </p:tgtEl>
                                        <p:attrNameLst>
                                          <p:attrName>ppt_w</p:attrName>
                                        </p:attrNameLst>
                                      </p:cBhvr>
                                      <p:tavLst>
                                        <p:tav tm="0">
                                          <p:val>
                                            <p:strVal val="#ppt_w*0.70"/>
                                          </p:val>
                                        </p:tav>
                                        <p:tav tm="100000">
                                          <p:val>
                                            <p:strVal val="#ppt_w"/>
                                          </p:val>
                                        </p:tav>
                                      </p:tavLst>
                                    </p:anim>
                                    <p:anim calcmode="lin" valueType="num">
                                      <p:cBhvr>
                                        <p:cTn id="27" dur="1000" fill="hold"/>
                                        <p:tgtEl>
                                          <p:spTgt spid="3">
                                            <p:txEl>
                                              <p:pRg st="3" end="3"/>
                                            </p:txEl>
                                          </p:spTgt>
                                        </p:tgtEl>
                                        <p:attrNameLst>
                                          <p:attrName>ppt_h</p:attrName>
                                        </p:attrNameLst>
                                      </p:cBhvr>
                                      <p:tavLst>
                                        <p:tav tm="0">
                                          <p:val>
                                            <p:strVal val="#ppt_h"/>
                                          </p:val>
                                        </p:tav>
                                        <p:tav tm="100000">
                                          <p:val>
                                            <p:strVal val="#ppt_h"/>
                                          </p:val>
                                        </p:tav>
                                      </p:tavLst>
                                    </p:anim>
                                    <p:animEffect transition="in" filter="fade">
                                      <p:cBhvr>
                                        <p:cTn id="28" dur="1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0"/>
            <a:ext cx="8229600" cy="1143000"/>
          </a:xfrm>
        </p:spPr>
        <p:txBody>
          <a:bodyPr>
            <a:noAutofit/>
          </a:bodyPr>
          <a:lstStyle/>
          <a:p>
            <a:r>
              <a:rPr lang="ru-RU" sz="7200" b="1" i="1" dirty="0" smtClean="0">
                <a:solidFill>
                  <a:schemeClr val="accent5">
                    <a:lumMod val="50000"/>
                  </a:schemeClr>
                </a:solidFill>
                <a:latin typeface="Times New Roman" pitchFamily="18" charset="0"/>
                <a:cs typeface="Times New Roman" pitchFamily="18" charset="0"/>
              </a:rPr>
              <a:t>ОТВЕТ</a:t>
            </a:r>
            <a:endParaRPr lang="ru-RU" sz="7200" dirty="0"/>
          </a:p>
        </p:txBody>
      </p:sp>
      <p:sp>
        <p:nvSpPr>
          <p:cNvPr id="3" name="Содержимое 2"/>
          <p:cNvSpPr>
            <a:spLocks noGrp="1"/>
          </p:cNvSpPr>
          <p:nvPr>
            <p:ph idx="1"/>
          </p:nvPr>
        </p:nvSpPr>
        <p:spPr>
          <a:xfrm>
            <a:off x="971600" y="1556792"/>
            <a:ext cx="7571184" cy="4525963"/>
          </a:xfrm>
        </p:spPr>
        <p:txBody>
          <a:bodyPr>
            <a:normAutofit/>
          </a:bodyPr>
          <a:lstStyle/>
          <a:p>
            <a:pPr>
              <a:buNone/>
            </a:pPr>
            <a:r>
              <a:rPr lang="ru-RU" sz="4800" b="1" i="1" dirty="0" smtClean="0">
                <a:solidFill>
                  <a:schemeClr val="accent5">
                    <a:lumMod val="50000"/>
                  </a:schemeClr>
                </a:solidFill>
                <a:latin typeface="Times New Roman" pitchFamily="18" charset="0"/>
                <a:cs typeface="Times New Roman" pitchFamily="18" charset="0"/>
              </a:rPr>
              <a:t>И.С.Тургеневу</a:t>
            </a:r>
          </a:p>
          <a:p>
            <a:pPr>
              <a:buNone/>
            </a:pPr>
            <a:r>
              <a:rPr lang="ru-RU" sz="4800" b="1" i="1" dirty="0" smtClean="0">
                <a:solidFill>
                  <a:schemeClr val="accent5">
                    <a:lumMod val="50000"/>
                  </a:schemeClr>
                </a:solidFill>
                <a:latin typeface="Times New Roman" pitchFamily="18" charset="0"/>
                <a:cs typeface="Times New Roman" pitchFamily="18" charset="0"/>
              </a:rPr>
              <a:t>Стихотворение </a:t>
            </a:r>
          </a:p>
          <a:p>
            <a:pPr>
              <a:buNone/>
            </a:pPr>
            <a:r>
              <a:rPr lang="ru-RU" sz="4800" b="1" i="1" dirty="0" smtClean="0">
                <a:solidFill>
                  <a:schemeClr val="accent5">
                    <a:lumMod val="50000"/>
                  </a:schemeClr>
                </a:solidFill>
                <a:latin typeface="Times New Roman" pitchFamily="18" charset="0"/>
                <a:cs typeface="Times New Roman" pitchFamily="18" charset="0"/>
              </a:rPr>
              <a:t>«Тургеневу»</a:t>
            </a:r>
            <a:endParaRPr lang="ru-RU" sz="4800" b="1" i="1" dirty="0">
              <a:solidFill>
                <a:schemeClr val="accent5">
                  <a:lumMod val="50000"/>
                </a:schemeClr>
              </a:solidFill>
              <a:latin typeface="Times New Roman" pitchFamily="18" charset="0"/>
              <a:cs typeface="Times New Roman" pitchFamily="18" charset="0"/>
            </a:endParaRPr>
          </a:p>
        </p:txBody>
      </p:sp>
      <p:pic>
        <p:nvPicPr>
          <p:cNvPr id="49154" name="Picture 2" descr="http://www.pagina12.com.ar/fotos/thumb/354/libros/20030316/tapa_i/libtap.jpg"/>
          <p:cNvPicPr>
            <a:picLocks noChangeAspect="1" noChangeArrowheads="1"/>
          </p:cNvPicPr>
          <p:nvPr/>
        </p:nvPicPr>
        <p:blipFill>
          <a:blip r:embed="rId2" cstate="email"/>
          <a:srcRect/>
          <a:stretch>
            <a:fillRect/>
          </a:stretch>
        </p:blipFill>
        <p:spPr bwMode="auto">
          <a:xfrm>
            <a:off x="5508104" y="1124744"/>
            <a:ext cx="3420154" cy="460851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Управляющая кнопка: домой 4">
            <a:hlinkClick r:id="rId3" action="ppaction://hlinksldjump" highlightClick="1"/>
          </p:cNvPr>
          <p:cNvSpPr/>
          <p:nvPr/>
        </p:nvSpPr>
        <p:spPr>
          <a:xfrm>
            <a:off x="8388424" y="5949280"/>
            <a:ext cx="502864" cy="648072"/>
          </a:xfrm>
          <a:prstGeom prst="actionButtonHom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ru-RU"/>
          </a:p>
        </p:txBody>
      </p:sp>
    </p:spTree>
  </p:cSld>
  <p:clrMapOvr>
    <a:masterClrMapping/>
  </p:clrMapOvr>
  <p:transition spd="med" advClick="0">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par>
                                <p:cTn id="9" presetID="55" presetClass="entr" presetSubtype="0"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p:cTn id="11"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12"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13" dur="1000"/>
                                        <p:tgtEl>
                                          <p:spTgt spid="3">
                                            <p:txEl>
                                              <p:pRg st="0" end="0"/>
                                            </p:txEl>
                                          </p:spTgt>
                                        </p:tgtEl>
                                      </p:cBhvr>
                                    </p:animEffect>
                                  </p:childTnLst>
                                </p:cTn>
                              </p:par>
                              <p:par>
                                <p:cTn id="14" presetID="55" presetClass="entr" presetSubtype="0" fill="hold" grpId="0" nodeType="with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 calcmode="lin" valueType="num">
                                      <p:cBhvr>
                                        <p:cTn id="16" dur="1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17"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18" dur="1000"/>
                                        <p:tgtEl>
                                          <p:spTgt spid="3">
                                            <p:txEl>
                                              <p:pRg st="1" end="1"/>
                                            </p:txEl>
                                          </p:spTgt>
                                        </p:tgtEl>
                                      </p:cBhvr>
                                    </p:animEffect>
                                  </p:childTnLst>
                                </p:cTn>
                              </p:par>
                              <p:par>
                                <p:cTn id="19" presetID="55" presetClass="entr" presetSubtype="0" fill="hold" grpId="0" nodeType="with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1000" fill="hold"/>
                                        <p:tgtEl>
                                          <p:spTgt spid="3">
                                            <p:txEl>
                                              <p:pRg st="2" end="2"/>
                                            </p:txEl>
                                          </p:spTgt>
                                        </p:tgtEl>
                                        <p:attrNameLst>
                                          <p:attrName>ppt_w</p:attrName>
                                        </p:attrNameLst>
                                      </p:cBhvr>
                                      <p:tavLst>
                                        <p:tav tm="0">
                                          <p:val>
                                            <p:strVal val="#ppt_w*0.70"/>
                                          </p:val>
                                        </p:tav>
                                        <p:tav tm="100000">
                                          <p:val>
                                            <p:strVal val="#ppt_w"/>
                                          </p:val>
                                        </p:tav>
                                      </p:tavLst>
                                    </p:anim>
                                    <p:anim calcmode="lin" valueType="num">
                                      <p:cBhvr>
                                        <p:cTn id="22" dur="1000" fill="hold"/>
                                        <p:tgtEl>
                                          <p:spTgt spid="3">
                                            <p:txEl>
                                              <p:pRg st="2" end="2"/>
                                            </p:txEl>
                                          </p:spTgt>
                                        </p:tgtEl>
                                        <p:attrNameLst>
                                          <p:attrName>ppt_h</p:attrName>
                                        </p:attrNameLst>
                                      </p:cBhvr>
                                      <p:tavLst>
                                        <p:tav tm="0">
                                          <p:val>
                                            <p:strVal val="#ppt_h"/>
                                          </p:val>
                                        </p:tav>
                                        <p:tav tm="100000">
                                          <p:val>
                                            <p:strVal val="#ppt_h"/>
                                          </p:val>
                                        </p:tav>
                                      </p:tavLst>
                                    </p:anim>
                                    <p:animEffect transition="in" filter="fade">
                                      <p:cBhvr>
                                        <p:cTn id="23" dur="1000"/>
                                        <p:tgtEl>
                                          <p:spTgt spid="3">
                                            <p:txEl>
                                              <p:pRg st="2" end="2"/>
                                            </p:txEl>
                                          </p:spTgt>
                                        </p:tgtEl>
                                      </p:cBhvr>
                                    </p:animEffect>
                                  </p:childTnLst>
                                </p:cTn>
                              </p:par>
                              <p:par>
                                <p:cTn id="24" presetID="23" presetClass="entr" presetSubtype="16" fill="hold" nodeType="withEffect">
                                  <p:stCondLst>
                                    <p:cond delay="0"/>
                                  </p:stCondLst>
                                  <p:childTnLst>
                                    <p:set>
                                      <p:cBhvr>
                                        <p:cTn id="25" dur="1" fill="hold">
                                          <p:stCondLst>
                                            <p:cond delay="0"/>
                                          </p:stCondLst>
                                        </p:cTn>
                                        <p:tgtEl>
                                          <p:spTgt spid="49154"/>
                                        </p:tgtEl>
                                        <p:attrNameLst>
                                          <p:attrName>style.visibility</p:attrName>
                                        </p:attrNameLst>
                                      </p:cBhvr>
                                      <p:to>
                                        <p:strVal val="visible"/>
                                      </p:to>
                                    </p:set>
                                    <p:anim calcmode="lin" valueType="num">
                                      <p:cBhvr>
                                        <p:cTn id="26" dur="500" fill="hold"/>
                                        <p:tgtEl>
                                          <p:spTgt spid="49154"/>
                                        </p:tgtEl>
                                        <p:attrNameLst>
                                          <p:attrName>ppt_w</p:attrName>
                                        </p:attrNameLst>
                                      </p:cBhvr>
                                      <p:tavLst>
                                        <p:tav tm="0">
                                          <p:val>
                                            <p:fltVal val="0"/>
                                          </p:val>
                                        </p:tav>
                                        <p:tav tm="100000">
                                          <p:val>
                                            <p:strVal val="#ppt_w"/>
                                          </p:val>
                                        </p:tav>
                                      </p:tavLst>
                                    </p:anim>
                                    <p:anim calcmode="lin" valueType="num">
                                      <p:cBhvr>
                                        <p:cTn id="27" dur="500" fill="hold"/>
                                        <p:tgtEl>
                                          <p:spTgt spid="4915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i="1" dirty="0" smtClean="0">
                <a:solidFill>
                  <a:schemeClr val="accent5">
                    <a:lumMod val="50000"/>
                  </a:schemeClr>
                </a:solidFill>
                <a:latin typeface="Times New Roman" pitchFamily="18" charset="0"/>
                <a:cs typeface="Times New Roman" pitchFamily="18" charset="0"/>
              </a:rPr>
              <a:t>ПОСВЯЩЕНИЕ…</a:t>
            </a:r>
            <a:br>
              <a:rPr lang="ru-RU" b="1" i="1" dirty="0" smtClean="0">
                <a:solidFill>
                  <a:schemeClr val="accent5">
                    <a:lumMod val="50000"/>
                  </a:schemeClr>
                </a:solidFill>
                <a:latin typeface="Times New Roman" pitchFamily="18" charset="0"/>
                <a:cs typeface="Times New Roman" pitchFamily="18" charset="0"/>
              </a:rPr>
            </a:br>
            <a:r>
              <a:rPr lang="ru-RU" b="1" i="1" dirty="0" smtClean="0">
                <a:solidFill>
                  <a:schemeClr val="accent5">
                    <a:lumMod val="50000"/>
                  </a:schemeClr>
                </a:solidFill>
                <a:latin typeface="Times New Roman" pitchFamily="18" charset="0"/>
                <a:cs typeface="Times New Roman" pitchFamily="18" charset="0"/>
              </a:rPr>
              <a:t>40 баллов</a:t>
            </a:r>
            <a:endParaRPr lang="ru-RU" dirty="0"/>
          </a:p>
        </p:txBody>
      </p:sp>
      <p:sp>
        <p:nvSpPr>
          <p:cNvPr id="3" name="Содержимое 2"/>
          <p:cNvSpPr>
            <a:spLocks noGrp="1"/>
          </p:cNvSpPr>
          <p:nvPr>
            <p:ph idx="1"/>
          </p:nvPr>
        </p:nvSpPr>
        <p:spPr>
          <a:xfrm>
            <a:off x="457200" y="1600200"/>
            <a:ext cx="8686800" cy="4709120"/>
          </a:xfrm>
        </p:spPr>
        <p:txBody>
          <a:bodyPr>
            <a:noAutofit/>
          </a:bodyPr>
          <a:lstStyle/>
          <a:p>
            <a:pPr algn="ctr">
              <a:buNone/>
            </a:pPr>
            <a:r>
              <a:rPr lang="ru-RU" sz="4000" b="1" i="1" dirty="0" smtClean="0">
                <a:solidFill>
                  <a:schemeClr val="accent5">
                    <a:lumMod val="50000"/>
                  </a:schemeClr>
                </a:solidFill>
                <a:latin typeface="Times New Roman" pitchFamily="18" charset="0"/>
                <a:cs typeface="Times New Roman" pitchFamily="18" charset="0"/>
              </a:rPr>
              <a:t>Всё он изведал: тюрьму петербургскую,</a:t>
            </a:r>
          </a:p>
          <a:p>
            <a:pPr algn="ctr">
              <a:buNone/>
            </a:pPr>
            <a:r>
              <a:rPr lang="ru-RU" sz="4000" b="1" i="1" dirty="0" smtClean="0">
                <a:solidFill>
                  <a:schemeClr val="accent5">
                    <a:lumMod val="50000"/>
                  </a:schemeClr>
                </a:solidFill>
                <a:latin typeface="Times New Roman" pitchFamily="18" charset="0"/>
                <a:cs typeface="Times New Roman" pitchFamily="18" charset="0"/>
              </a:rPr>
              <a:t>Справки, доносы, жандармов любезности,</a:t>
            </a:r>
          </a:p>
          <a:p>
            <a:pPr algn="ctr">
              <a:buNone/>
            </a:pPr>
            <a:r>
              <a:rPr lang="ru-RU" sz="4000" b="1" i="1" dirty="0" smtClean="0">
                <a:solidFill>
                  <a:schemeClr val="accent5">
                    <a:lumMod val="50000"/>
                  </a:schemeClr>
                </a:solidFill>
                <a:latin typeface="Times New Roman" pitchFamily="18" charset="0"/>
                <a:cs typeface="Times New Roman" pitchFamily="18" charset="0"/>
              </a:rPr>
              <a:t>Всё – и раздольную степь Оренбургскую</a:t>
            </a:r>
          </a:p>
          <a:p>
            <a:pPr algn="ctr">
              <a:buNone/>
            </a:pPr>
            <a:r>
              <a:rPr lang="ru-RU" sz="4000" b="1" i="1" dirty="0" smtClean="0">
                <a:solidFill>
                  <a:schemeClr val="accent5">
                    <a:lumMod val="50000"/>
                  </a:schemeClr>
                </a:solidFill>
                <a:latin typeface="Times New Roman" pitchFamily="18" charset="0"/>
                <a:cs typeface="Times New Roman" pitchFamily="18" charset="0"/>
              </a:rPr>
              <a:t>И её крепость…»</a:t>
            </a:r>
            <a:endParaRPr lang="ru-RU" sz="4000" b="1" i="1" dirty="0">
              <a:solidFill>
                <a:schemeClr val="accent5">
                  <a:lumMod val="50000"/>
                </a:schemeClr>
              </a:solidFill>
              <a:latin typeface="Times New Roman" pitchFamily="18" charset="0"/>
              <a:cs typeface="Times New Roman" pitchFamily="18" charset="0"/>
            </a:endParaRPr>
          </a:p>
        </p:txBody>
      </p:sp>
      <p:sp>
        <p:nvSpPr>
          <p:cNvPr id="4" name="Прямоугольник 3"/>
          <p:cNvSpPr/>
          <p:nvPr/>
        </p:nvSpPr>
        <p:spPr>
          <a:xfrm>
            <a:off x="7956376" y="6309320"/>
            <a:ext cx="941283" cy="369332"/>
          </a:xfrm>
          <a:prstGeom prst="rect">
            <a:avLst/>
          </a:prstGeom>
        </p:spPr>
        <p:txBody>
          <a:bodyPr wrap="none">
            <a:spAutoFit/>
          </a:bodyPr>
          <a:lstStyle/>
          <a:p>
            <a:r>
              <a:rPr lang="ru-RU" b="1" i="1" dirty="0" smtClean="0">
                <a:latin typeface="Times New Roman" pitchFamily="18" charset="0"/>
                <a:cs typeface="Times New Roman" pitchFamily="18" charset="0"/>
                <a:hlinkClick r:id="rId2" action="ppaction://hlinksldjump"/>
              </a:rPr>
              <a:t>ОТВЕТ</a:t>
            </a:r>
            <a:endParaRPr lang="ru-RU" b="1" i="1" dirty="0">
              <a:latin typeface="Times New Roman" pitchFamily="18" charset="0"/>
              <a:cs typeface="Times New Roman" pitchFamily="18" charset="0"/>
            </a:endParaRPr>
          </a:p>
        </p:txBody>
      </p:sp>
    </p:spTree>
  </p:cSld>
  <p:clrMapOvr>
    <a:masterClrMapping/>
  </p:clrMapOvr>
  <p:transition spd="med" advClick="0">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par>
                                <p:cTn id="9" presetID="55" presetClass="entr" presetSubtype="0"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p:cTn id="11"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12"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13" dur="1000"/>
                                        <p:tgtEl>
                                          <p:spTgt spid="3">
                                            <p:txEl>
                                              <p:pRg st="0" end="0"/>
                                            </p:txEl>
                                          </p:spTgt>
                                        </p:tgtEl>
                                      </p:cBhvr>
                                    </p:animEffect>
                                  </p:childTnLst>
                                </p:cTn>
                              </p:par>
                              <p:par>
                                <p:cTn id="14" presetID="55" presetClass="entr" presetSubtype="0" fill="hold" grpId="0" nodeType="with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 calcmode="lin" valueType="num">
                                      <p:cBhvr>
                                        <p:cTn id="16" dur="1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17"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18" dur="1000"/>
                                        <p:tgtEl>
                                          <p:spTgt spid="3">
                                            <p:txEl>
                                              <p:pRg st="1" end="1"/>
                                            </p:txEl>
                                          </p:spTgt>
                                        </p:tgtEl>
                                      </p:cBhvr>
                                    </p:animEffect>
                                  </p:childTnLst>
                                </p:cTn>
                              </p:par>
                              <p:par>
                                <p:cTn id="19" presetID="55" presetClass="entr" presetSubtype="0" fill="hold" grpId="0" nodeType="with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1000" fill="hold"/>
                                        <p:tgtEl>
                                          <p:spTgt spid="3">
                                            <p:txEl>
                                              <p:pRg st="2" end="2"/>
                                            </p:txEl>
                                          </p:spTgt>
                                        </p:tgtEl>
                                        <p:attrNameLst>
                                          <p:attrName>ppt_w</p:attrName>
                                        </p:attrNameLst>
                                      </p:cBhvr>
                                      <p:tavLst>
                                        <p:tav tm="0">
                                          <p:val>
                                            <p:strVal val="#ppt_w*0.70"/>
                                          </p:val>
                                        </p:tav>
                                        <p:tav tm="100000">
                                          <p:val>
                                            <p:strVal val="#ppt_w"/>
                                          </p:val>
                                        </p:tav>
                                      </p:tavLst>
                                    </p:anim>
                                    <p:anim calcmode="lin" valueType="num">
                                      <p:cBhvr>
                                        <p:cTn id="22" dur="1000" fill="hold"/>
                                        <p:tgtEl>
                                          <p:spTgt spid="3">
                                            <p:txEl>
                                              <p:pRg st="2" end="2"/>
                                            </p:txEl>
                                          </p:spTgt>
                                        </p:tgtEl>
                                        <p:attrNameLst>
                                          <p:attrName>ppt_h</p:attrName>
                                        </p:attrNameLst>
                                      </p:cBhvr>
                                      <p:tavLst>
                                        <p:tav tm="0">
                                          <p:val>
                                            <p:strVal val="#ppt_h"/>
                                          </p:val>
                                        </p:tav>
                                        <p:tav tm="100000">
                                          <p:val>
                                            <p:strVal val="#ppt_h"/>
                                          </p:val>
                                        </p:tav>
                                      </p:tavLst>
                                    </p:anim>
                                    <p:animEffect transition="in" filter="fade">
                                      <p:cBhvr>
                                        <p:cTn id="23" dur="1000"/>
                                        <p:tgtEl>
                                          <p:spTgt spid="3">
                                            <p:txEl>
                                              <p:pRg st="2" end="2"/>
                                            </p:txEl>
                                          </p:spTgt>
                                        </p:tgtEl>
                                      </p:cBhvr>
                                    </p:animEffect>
                                  </p:childTnLst>
                                </p:cTn>
                              </p:par>
                              <p:par>
                                <p:cTn id="24" presetID="55" presetClass="entr" presetSubtype="0" fill="hold" grpId="0" nodeType="with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 calcmode="lin" valueType="num">
                                      <p:cBhvr>
                                        <p:cTn id="26" dur="1000" fill="hold"/>
                                        <p:tgtEl>
                                          <p:spTgt spid="3">
                                            <p:txEl>
                                              <p:pRg st="3" end="3"/>
                                            </p:txEl>
                                          </p:spTgt>
                                        </p:tgtEl>
                                        <p:attrNameLst>
                                          <p:attrName>ppt_w</p:attrName>
                                        </p:attrNameLst>
                                      </p:cBhvr>
                                      <p:tavLst>
                                        <p:tav tm="0">
                                          <p:val>
                                            <p:strVal val="#ppt_w*0.70"/>
                                          </p:val>
                                        </p:tav>
                                        <p:tav tm="100000">
                                          <p:val>
                                            <p:strVal val="#ppt_w"/>
                                          </p:val>
                                        </p:tav>
                                      </p:tavLst>
                                    </p:anim>
                                    <p:anim calcmode="lin" valueType="num">
                                      <p:cBhvr>
                                        <p:cTn id="27" dur="1000" fill="hold"/>
                                        <p:tgtEl>
                                          <p:spTgt spid="3">
                                            <p:txEl>
                                              <p:pRg st="3" end="3"/>
                                            </p:txEl>
                                          </p:spTgt>
                                        </p:tgtEl>
                                        <p:attrNameLst>
                                          <p:attrName>ppt_h</p:attrName>
                                        </p:attrNameLst>
                                      </p:cBhvr>
                                      <p:tavLst>
                                        <p:tav tm="0">
                                          <p:val>
                                            <p:strVal val="#ppt_h"/>
                                          </p:val>
                                        </p:tav>
                                        <p:tav tm="100000">
                                          <p:val>
                                            <p:strVal val="#ppt_h"/>
                                          </p:val>
                                        </p:tav>
                                      </p:tavLst>
                                    </p:anim>
                                    <p:animEffect transition="in" filter="fade">
                                      <p:cBhvr>
                                        <p:cTn id="28" dur="1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7200" b="1" i="1" dirty="0" smtClean="0">
                <a:solidFill>
                  <a:schemeClr val="accent5">
                    <a:lumMod val="50000"/>
                  </a:schemeClr>
                </a:solidFill>
                <a:latin typeface="Times New Roman" pitchFamily="18" charset="0"/>
                <a:cs typeface="Times New Roman" pitchFamily="18" charset="0"/>
              </a:rPr>
              <a:t>ОТВЕТ</a:t>
            </a:r>
            <a:endParaRPr lang="ru-RU" sz="7200" dirty="0"/>
          </a:p>
        </p:txBody>
      </p:sp>
      <p:sp>
        <p:nvSpPr>
          <p:cNvPr id="3" name="Содержимое 2"/>
          <p:cNvSpPr>
            <a:spLocks noGrp="1"/>
          </p:cNvSpPr>
          <p:nvPr>
            <p:ph idx="1"/>
          </p:nvPr>
        </p:nvSpPr>
        <p:spPr>
          <a:xfrm>
            <a:off x="1043608" y="1600200"/>
            <a:ext cx="7643192" cy="4525963"/>
          </a:xfrm>
        </p:spPr>
        <p:txBody>
          <a:bodyPr>
            <a:normAutofit/>
          </a:bodyPr>
          <a:lstStyle/>
          <a:p>
            <a:pPr>
              <a:buNone/>
            </a:pPr>
            <a:r>
              <a:rPr lang="ru-RU" sz="4800" b="1" i="1" dirty="0" smtClean="0">
                <a:solidFill>
                  <a:schemeClr val="accent5">
                    <a:lumMod val="50000"/>
                  </a:schemeClr>
                </a:solidFill>
                <a:latin typeface="Times New Roman" pitchFamily="18" charset="0"/>
                <a:cs typeface="Times New Roman" pitchFamily="18" charset="0"/>
              </a:rPr>
              <a:t>Т.Г.Шевченко</a:t>
            </a:r>
          </a:p>
          <a:p>
            <a:pPr>
              <a:buNone/>
            </a:pPr>
            <a:r>
              <a:rPr lang="ru-RU" sz="4800" b="1" i="1" dirty="0" smtClean="0">
                <a:solidFill>
                  <a:schemeClr val="accent5">
                    <a:lumMod val="50000"/>
                  </a:schemeClr>
                </a:solidFill>
                <a:latin typeface="Times New Roman" pitchFamily="18" charset="0"/>
                <a:cs typeface="Times New Roman" pitchFamily="18" charset="0"/>
              </a:rPr>
              <a:t>Стихотворение </a:t>
            </a:r>
          </a:p>
          <a:p>
            <a:pPr>
              <a:buNone/>
            </a:pPr>
            <a:r>
              <a:rPr lang="ru-RU" sz="4800" b="1" i="1" dirty="0" smtClean="0">
                <a:solidFill>
                  <a:schemeClr val="accent5">
                    <a:lumMod val="50000"/>
                  </a:schemeClr>
                </a:solidFill>
                <a:latin typeface="Times New Roman" pitchFamily="18" charset="0"/>
                <a:cs typeface="Times New Roman" pitchFamily="18" charset="0"/>
              </a:rPr>
              <a:t>«На смерть </a:t>
            </a:r>
          </a:p>
          <a:p>
            <a:pPr>
              <a:buNone/>
            </a:pPr>
            <a:r>
              <a:rPr lang="ru-RU" sz="4800" b="1" i="1" dirty="0" smtClean="0">
                <a:solidFill>
                  <a:schemeClr val="accent5">
                    <a:lumMod val="50000"/>
                  </a:schemeClr>
                </a:solidFill>
                <a:latin typeface="Times New Roman" pitchFamily="18" charset="0"/>
                <a:cs typeface="Times New Roman" pitchFamily="18" charset="0"/>
              </a:rPr>
              <a:t>Шевченко»</a:t>
            </a:r>
            <a:endParaRPr lang="ru-RU" sz="4800" b="1" i="1" dirty="0">
              <a:solidFill>
                <a:schemeClr val="accent5">
                  <a:lumMod val="50000"/>
                </a:schemeClr>
              </a:solidFill>
              <a:latin typeface="Times New Roman" pitchFamily="18" charset="0"/>
              <a:cs typeface="Times New Roman" pitchFamily="18" charset="0"/>
            </a:endParaRPr>
          </a:p>
        </p:txBody>
      </p:sp>
      <p:pic>
        <p:nvPicPr>
          <p:cNvPr id="48130" name="Picture 2" descr="http://lib.rada.gov.ua/static/excursion/shev19.jpg"/>
          <p:cNvPicPr>
            <a:picLocks noChangeAspect="1" noChangeArrowheads="1"/>
          </p:cNvPicPr>
          <p:nvPr/>
        </p:nvPicPr>
        <p:blipFill>
          <a:blip r:embed="rId2" cstate="email"/>
          <a:srcRect/>
          <a:stretch>
            <a:fillRect/>
          </a:stretch>
        </p:blipFill>
        <p:spPr bwMode="auto">
          <a:xfrm>
            <a:off x="5652120" y="1268760"/>
            <a:ext cx="3334053" cy="410445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Управляющая кнопка: домой 4">
            <a:hlinkClick r:id="rId3" action="ppaction://hlinksldjump" highlightClick="1"/>
          </p:cNvPr>
          <p:cNvSpPr/>
          <p:nvPr/>
        </p:nvSpPr>
        <p:spPr>
          <a:xfrm>
            <a:off x="8244408" y="5877272"/>
            <a:ext cx="538360" cy="720080"/>
          </a:xfrm>
          <a:prstGeom prst="actionButtonHom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ru-RU"/>
          </a:p>
        </p:txBody>
      </p:sp>
    </p:spTree>
  </p:cSld>
  <p:clrMapOvr>
    <a:masterClrMapping/>
  </p:clrMapOvr>
  <p:transition spd="med" advClick="0">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par>
                                <p:cTn id="9" presetID="55" presetClass="entr" presetSubtype="0"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p:cTn id="11"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12"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13" dur="1000"/>
                                        <p:tgtEl>
                                          <p:spTgt spid="3">
                                            <p:txEl>
                                              <p:pRg st="0" end="0"/>
                                            </p:txEl>
                                          </p:spTgt>
                                        </p:tgtEl>
                                      </p:cBhvr>
                                    </p:animEffect>
                                  </p:childTnLst>
                                </p:cTn>
                              </p:par>
                              <p:par>
                                <p:cTn id="14" presetID="55" presetClass="entr" presetSubtype="0" fill="hold" grpId="0" nodeType="with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 calcmode="lin" valueType="num">
                                      <p:cBhvr>
                                        <p:cTn id="16" dur="1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17"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18" dur="1000"/>
                                        <p:tgtEl>
                                          <p:spTgt spid="3">
                                            <p:txEl>
                                              <p:pRg st="1" end="1"/>
                                            </p:txEl>
                                          </p:spTgt>
                                        </p:tgtEl>
                                      </p:cBhvr>
                                    </p:animEffect>
                                  </p:childTnLst>
                                </p:cTn>
                              </p:par>
                              <p:par>
                                <p:cTn id="19" presetID="55" presetClass="entr" presetSubtype="0" fill="hold" grpId="0" nodeType="with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1000" fill="hold"/>
                                        <p:tgtEl>
                                          <p:spTgt spid="3">
                                            <p:txEl>
                                              <p:pRg st="2" end="2"/>
                                            </p:txEl>
                                          </p:spTgt>
                                        </p:tgtEl>
                                        <p:attrNameLst>
                                          <p:attrName>ppt_w</p:attrName>
                                        </p:attrNameLst>
                                      </p:cBhvr>
                                      <p:tavLst>
                                        <p:tav tm="0">
                                          <p:val>
                                            <p:strVal val="#ppt_w*0.70"/>
                                          </p:val>
                                        </p:tav>
                                        <p:tav tm="100000">
                                          <p:val>
                                            <p:strVal val="#ppt_w"/>
                                          </p:val>
                                        </p:tav>
                                      </p:tavLst>
                                    </p:anim>
                                    <p:anim calcmode="lin" valueType="num">
                                      <p:cBhvr>
                                        <p:cTn id="22" dur="1000" fill="hold"/>
                                        <p:tgtEl>
                                          <p:spTgt spid="3">
                                            <p:txEl>
                                              <p:pRg st="2" end="2"/>
                                            </p:txEl>
                                          </p:spTgt>
                                        </p:tgtEl>
                                        <p:attrNameLst>
                                          <p:attrName>ppt_h</p:attrName>
                                        </p:attrNameLst>
                                      </p:cBhvr>
                                      <p:tavLst>
                                        <p:tav tm="0">
                                          <p:val>
                                            <p:strVal val="#ppt_h"/>
                                          </p:val>
                                        </p:tav>
                                        <p:tav tm="100000">
                                          <p:val>
                                            <p:strVal val="#ppt_h"/>
                                          </p:val>
                                        </p:tav>
                                      </p:tavLst>
                                    </p:anim>
                                    <p:animEffect transition="in" filter="fade">
                                      <p:cBhvr>
                                        <p:cTn id="23" dur="1000"/>
                                        <p:tgtEl>
                                          <p:spTgt spid="3">
                                            <p:txEl>
                                              <p:pRg st="2" end="2"/>
                                            </p:txEl>
                                          </p:spTgt>
                                        </p:tgtEl>
                                      </p:cBhvr>
                                    </p:animEffect>
                                  </p:childTnLst>
                                </p:cTn>
                              </p:par>
                              <p:par>
                                <p:cTn id="24" presetID="55" presetClass="entr" presetSubtype="0" fill="hold" grpId="0" nodeType="with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 calcmode="lin" valueType="num">
                                      <p:cBhvr>
                                        <p:cTn id="26" dur="1000" fill="hold"/>
                                        <p:tgtEl>
                                          <p:spTgt spid="3">
                                            <p:txEl>
                                              <p:pRg st="3" end="3"/>
                                            </p:txEl>
                                          </p:spTgt>
                                        </p:tgtEl>
                                        <p:attrNameLst>
                                          <p:attrName>ppt_w</p:attrName>
                                        </p:attrNameLst>
                                      </p:cBhvr>
                                      <p:tavLst>
                                        <p:tav tm="0">
                                          <p:val>
                                            <p:strVal val="#ppt_w*0.70"/>
                                          </p:val>
                                        </p:tav>
                                        <p:tav tm="100000">
                                          <p:val>
                                            <p:strVal val="#ppt_w"/>
                                          </p:val>
                                        </p:tav>
                                      </p:tavLst>
                                    </p:anim>
                                    <p:anim calcmode="lin" valueType="num">
                                      <p:cBhvr>
                                        <p:cTn id="27" dur="1000" fill="hold"/>
                                        <p:tgtEl>
                                          <p:spTgt spid="3">
                                            <p:txEl>
                                              <p:pRg st="3" end="3"/>
                                            </p:txEl>
                                          </p:spTgt>
                                        </p:tgtEl>
                                        <p:attrNameLst>
                                          <p:attrName>ppt_h</p:attrName>
                                        </p:attrNameLst>
                                      </p:cBhvr>
                                      <p:tavLst>
                                        <p:tav tm="0">
                                          <p:val>
                                            <p:strVal val="#ppt_h"/>
                                          </p:val>
                                        </p:tav>
                                        <p:tav tm="100000">
                                          <p:val>
                                            <p:strVal val="#ppt_h"/>
                                          </p:val>
                                        </p:tav>
                                      </p:tavLst>
                                    </p:anim>
                                    <p:animEffect transition="in" filter="fade">
                                      <p:cBhvr>
                                        <p:cTn id="28" dur="1000"/>
                                        <p:tgtEl>
                                          <p:spTgt spid="3">
                                            <p:txEl>
                                              <p:pRg st="3" end="3"/>
                                            </p:txEl>
                                          </p:spTgt>
                                        </p:tgtEl>
                                      </p:cBhvr>
                                    </p:animEffect>
                                  </p:childTnLst>
                                </p:cTn>
                              </p:par>
                              <p:par>
                                <p:cTn id="29" presetID="31" presetClass="entr" presetSubtype="0" fill="hold" nodeType="withEffect">
                                  <p:stCondLst>
                                    <p:cond delay="0"/>
                                  </p:stCondLst>
                                  <p:iterate type="lt">
                                    <p:tmPct val="5000"/>
                                  </p:iterate>
                                  <p:childTnLst>
                                    <p:set>
                                      <p:cBhvr>
                                        <p:cTn id="30" dur="1" fill="hold">
                                          <p:stCondLst>
                                            <p:cond delay="0"/>
                                          </p:stCondLst>
                                        </p:cTn>
                                        <p:tgtEl>
                                          <p:spTgt spid="48130"/>
                                        </p:tgtEl>
                                        <p:attrNameLst>
                                          <p:attrName>style.visibility</p:attrName>
                                        </p:attrNameLst>
                                      </p:cBhvr>
                                      <p:to>
                                        <p:strVal val="visible"/>
                                      </p:to>
                                    </p:set>
                                    <p:anim calcmode="lin" valueType="num">
                                      <p:cBhvr>
                                        <p:cTn id="31" dur="1000" fill="hold"/>
                                        <p:tgtEl>
                                          <p:spTgt spid="48130"/>
                                        </p:tgtEl>
                                        <p:attrNameLst>
                                          <p:attrName>ppt_w</p:attrName>
                                        </p:attrNameLst>
                                      </p:cBhvr>
                                      <p:tavLst>
                                        <p:tav tm="0">
                                          <p:val>
                                            <p:fltVal val="0"/>
                                          </p:val>
                                        </p:tav>
                                        <p:tav tm="100000">
                                          <p:val>
                                            <p:strVal val="#ppt_w"/>
                                          </p:val>
                                        </p:tav>
                                      </p:tavLst>
                                    </p:anim>
                                    <p:anim calcmode="lin" valueType="num">
                                      <p:cBhvr>
                                        <p:cTn id="32" dur="1000" fill="hold"/>
                                        <p:tgtEl>
                                          <p:spTgt spid="48130"/>
                                        </p:tgtEl>
                                        <p:attrNameLst>
                                          <p:attrName>ppt_h</p:attrName>
                                        </p:attrNameLst>
                                      </p:cBhvr>
                                      <p:tavLst>
                                        <p:tav tm="0">
                                          <p:val>
                                            <p:fltVal val="0"/>
                                          </p:val>
                                        </p:tav>
                                        <p:tav tm="100000">
                                          <p:val>
                                            <p:strVal val="#ppt_h"/>
                                          </p:val>
                                        </p:tav>
                                      </p:tavLst>
                                    </p:anim>
                                    <p:anim calcmode="lin" valueType="num">
                                      <p:cBhvr>
                                        <p:cTn id="33" dur="1000" fill="hold"/>
                                        <p:tgtEl>
                                          <p:spTgt spid="48130"/>
                                        </p:tgtEl>
                                        <p:attrNameLst>
                                          <p:attrName>style.rotation</p:attrName>
                                        </p:attrNameLst>
                                      </p:cBhvr>
                                      <p:tavLst>
                                        <p:tav tm="0">
                                          <p:val>
                                            <p:fltVal val="90"/>
                                          </p:val>
                                        </p:tav>
                                        <p:tav tm="100000">
                                          <p:val>
                                            <p:fltVal val="0"/>
                                          </p:val>
                                        </p:tav>
                                      </p:tavLst>
                                    </p:anim>
                                    <p:animEffect transition="in" filter="fade">
                                      <p:cBhvr>
                                        <p:cTn id="34" dur="1000"/>
                                        <p:tgtEl>
                                          <p:spTgt spid="481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i="1" dirty="0" smtClean="0">
                <a:solidFill>
                  <a:schemeClr val="accent5">
                    <a:lumMod val="50000"/>
                  </a:schemeClr>
                </a:solidFill>
                <a:latin typeface="Times New Roman" pitchFamily="18" charset="0"/>
                <a:cs typeface="Times New Roman" pitchFamily="18" charset="0"/>
              </a:rPr>
              <a:t>ПОСВЯЩЕНИЕ…</a:t>
            </a:r>
            <a:br>
              <a:rPr lang="ru-RU" b="1" i="1" dirty="0" smtClean="0">
                <a:solidFill>
                  <a:schemeClr val="accent5">
                    <a:lumMod val="50000"/>
                  </a:schemeClr>
                </a:solidFill>
                <a:latin typeface="Times New Roman" pitchFamily="18" charset="0"/>
                <a:cs typeface="Times New Roman" pitchFamily="18" charset="0"/>
              </a:rPr>
            </a:br>
            <a:r>
              <a:rPr lang="ru-RU" b="1" i="1" dirty="0" smtClean="0">
                <a:solidFill>
                  <a:schemeClr val="accent5">
                    <a:lumMod val="50000"/>
                  </a:schemeClr>
                </a:solidFill>
                <a:latin typeface="Times New Roman" pitchFamily="18" charset="0"/>
                <a:cs typeface="Times New Roman" pitchFamily="18" charset="0"/>
              </a:rPr>
              <a:t>50 баллов</a:t>
            </a:r>
            <a:endParaRPr lang="ru-RU" dirty="0"/>
          </a:p>
        </p:txBody>
      </p:sp>
      <p:sp>
        <p:nvSpPr>
          <p:cNvPr id="3" name="Содержимое 2"/>
          <p:cNvSpPr>
            <a:spLocks noGrp="1"/>
          </p:cNvSpPr>
          <p:nvPr>
            <p:ph idx="1"/>
          </p:nvPr>
        </p:nvSpPr>
        <p:spPr>
          <a:xfrm>
            <a:off x="914400" y="2332037"/>
            <a:ext cx="8229600" cy="4525963"/>
          </a:xfrm>
        </p:spPr>
        <p:txBody>
          <a:bodyPr>
            <a:normAutofit/>
          </a:bodyPr>
          <a:lstStyle/>
          <a:p>
            <a:pPr algn="ctr">
              <a:buNone/>
            </a:pPr>
            <a:r>
              <a:rPr lang="ru-RU" sz="4800" b="1" i="1" dirty="0" smtClean="0">
                <a:solidFill>
                  <a:schemeClr val="accent5">
                    <a:lumMod val="50000"/>
                  </a:schemeClr>
                </a:solidFill>
                <a:latin typeface="Times New Roman" pitchFamily="18" charset="0"/>
                <a:cs typeface="Times New Roman" pitchFamily="18" charset="0"/>
              </a:rPr>
              <a:t>«... Будем лучше рисковать,</a:t>
            </a:r>
          </a:p>
          <a:p>
            <a:pPr algn="ctr">
              <a:buNone/>
            </a:pPr>
            <a:r>
              <a:rPr lang="ru-RU" sz="4800" b="1" i="1" dirty="0" smtClean="0">
                <a:solidFill>
                  <a:schemeClr val="accent5">
                    <a:lumMod val="50000"/>
                  </a:schemeClr>
                </a:solidFill>
                <a:latin typeface="Times New Roman" pitchFamily="18" charset="0"/>
                <a:cs typeface="Times New Roman" pitchFamily="18" charset="0"/>
              </a:rPr>
              <a:t>Чем безопасному безделью</a:t>
            </a:r>
          </a:p>
          <a:p>
            <a:pPr algn="ctr">
              <a:buNone/>
            </a:pPr>
            <a:r>
              <a:rPr lang="ru-RU" sz="4800" b="1" i="1" dirty="0" smtClean="0">
                <a:solidFill>
                  <a:schemeClr val="accent5">
                    <a:lumMod val="50000"/>
                  </a:schemeClr>
                </a:solidFill>
                <a:latin typeface="Times New Roman" pitchFamily="18" charset="0"/>
                <a:cs typeface="Times New Roman" pitchFamily="18" charset="0"/>
              </a:rPr>
              <a:t>Остаток жизни отдавать»</a:t>
            </a:r>
            <a:endParaRPr lang="ru-RU" sz="4800" b="1" i="1" dirty="0">
              <a:solidFill>
                <a:schemeClr val="accent5">
                  <a:lumMod val="50000"/>
                </a:schemeClr>
              </a:solidFill>
              <a:latin typeface="Times New Roman" pitchFamily="18" charset="0"/>
              <a:cs typeface="Times New Roman" pitchFamily="18" charset="0"/>
            </a:endParaRPr>
          </a:p>
        </p:txBody>
      </p:sp>
      <p:sp>
        <p:nvSpPr>
          <p:cNvPr id="4" name="Прямоугольник 3"/>
          <p:cNvSpPr/>
          <p:nvPr/>
        </p:nvSpPr>
        <p:spPr>
          <a:xfrm>
            <a:off x="7956376" y="6309320"/>
            <a:ext cx="941283" cy="369332"/>
          </a:xfrm>
          <a:prstGeom prst="rect">
            <a:avLst/>
          </a:prstGeom>
        </p:spPr>
        <p:txBody>
          <a:bodyPr wrap="none">
            <a:spAutoFit/>
          </a:bodyPr>
          <a:lstStyle/>
          <a:p>
            <a:r>
              <a:rPr lang="ru-RU" b="1" i="1" dirty="0" smtClean="0">
                <a:latin typeface="Times New Roman" pitchFamily="18" charset="0"/>
                <a:cs typeface="Times New Roman" pitchFamily="18" charset="0"/>
                <a:hlinkClick r:id="rId2" action="ppaction://hlinksldjump"/>
              </a:rPr>
              <a:t>ОТВЕТ</a:t>
            </a:r>
            <a:endParaRPr lang="ru-RU" b="1" i="1" dirty="0">
              <a:latin typeface="Times New Roman" pitchFamily="18" charset="0"/>
              <a:cs typeface="Times New Roman" pitchFamily="18" charset="0"/>
            </a:endParaRPr>
          </a:p>
        </p:txBody>
      </p:sp>
    </p:spTree>
  </p:cSld>
  <p:clrMapOvr>
    <a:masterClrMapping/>
  </p:clrMapOvr>
  <p:transition spd="med" advClick="0">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par>
                                <p:cTn id="9" presetID="55" presetClass="entr" presetSubtype="0"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p:cTn id="11"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12"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13" dur="1000"/>
                                        <p:tgtEl>
                                          <p:spTgt spid="3">
                                            <p:txEl>
                                              <p:pRg st="0" end="0"/>
                                            </p:txEl>
                                          </p:spTgt>
                                        </p:tgtEl>
                                      </p:cBhvr>
                                    </p:animEffect>
                                  </p:childTnLst>
                                </p:cTn>
                              </p:par>
                              <p:par>
                                <p:cTn id="14" presetID="55" presetClass="entr" presetSubtype="0" fill="hold" grpId="0" nodeType="with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 calcmode="lin" valueType="num">
                                      <p:cBhvr>
                                        <p:cTn id="16" dur="1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17"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18" dur="1000"/>
                                        <p:tgtEl>
                                          <p:spTgt spid="3">
                                            <p:txEl>
                                              <p:pRg st="1" end="1"/>
                                            </p:txEl>
                                          </p:spTgt>
                                        </p:tgtEl>
                                      </p:cBhvr>
                                    </p:animEffect>
                                  </p:childTnLst>
                                </p:cTn>
                              </p:par>
                              <p:par>
                                <p:cTn id="19" presetID="55" presetClass="entr" presetSubtype="0" fill="hold" grpId="0" nodeType="with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1000" fill="hold"/>
                                        <p:tgtEl>
                                          <p:spTgt spid="3">
                                            <p:txEl>
                                              <p:pRg st="2" end="2"/>
                                            </p:txEl>
                                          </p:spTgt>
                                        </p:tgtEl>
                                        <p:attrNameLst>
                                          <p:attrName>ppt_w</p:attrName>
                                        </p:attrNameLst>
                                      </p:cBhvr>
                                      <p:tavLst>
                                        <p:tav tm="0">
                                          <p:val>
                                            <p:strVal val="#ppt_w*0.70"/>
                                          </p:val>
                                        </p:tav>
                                        <p:tav tm="100000">
                                          <p:val>
                                            <p:strVal val="#ppt_w"/>
                                          </p:val>
                                        </p:tav>
                                      </p:tavLst>
                                    </p:anim>
                                    <p:anim calcmode="lin" valueType="num">
                                      <p:cBhvr>
                                        <p:cTn id="22" dur="1000" fill="hold"/>
                                        <p:tgtEl>
                                          <p:spTgt spid="3">
                                            <p:txEl>
                                              <p:pRg st="2" end="2"/>
                                            </p:txEl>
                                          </p:spTgt>
                                        </p:tgtEl>
                                        <p:attrNameLst>
                                          <p:attrName>ppt_h</p:attrName>
                                        </p:attrNameLst>
                                      </p:cBhvr>
                                      <p:tavLst>
                                        <p:tav tm="0">
                                          <p:val>
                                            <p:strVal val="#ppt_h"/>
                                          </p:val>
                                        </p:tav>
                                        <p:tav tm="100000">
                                          <p:val>
                                            <p:strVal val="#ppt_h"/>
                                          </p:val>
                                        </p:tav>
                                      </p:tavLst>
                                    </p:anim>
                                    <p:animEffect transition="in" filter="fade">
                                      <p:cBhvr>
                                        <p:cTn id="23"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0"/>
            <a:ext cx="8229600" cy="1143000"/>
          </a:xfrm>
        </p:spPr>
        <p:txBody>
          <a:bodyPr>
            <a:noAutofit/>
          </a:bodyPr>
          <a:lstStyle/>
          <a:p>
            <a:r>
              <a:rPr lang="ru-RU" sz="7200" b="1" i="1" dirty="0" smtClean="0">
                <a:solidFill>
                  <a:schemeClr val="accent5">
                    <a:lumMod val="50000"/>
                  </a:schemeClr>
                </a:solidFill>
                <a:latin typeface="Times New Roman" pitchFamily="18" charset="0"/>
                <a:cs typeface="Times New Roman" pitchFamily="18" charset="0"/>
              </a:rPr>
              <a:t>ОТВЕТ</a:t>
            </a:r>
            <a:endParaRPr lang="ru-RU" sz="7200" dirty="0"/>
          </a:p>
        </p:txBody>
      </p:sp>
      <p:sp>
        <p:nvSpPr>
          <p:cNvPr id="3" name="Содержимое 2"/>
          <p:cNvSpPr>
            <a:spLocks noGrp="1"/>
          </p:cNvSpPr>
          <p:nvPr>
            <p:ph idx="1"/>
          </p:nvPr>
        </p:nvSpPr>
        <p:spPr>
          <a:xfrm>
            <a:off x="683568" y="1052736"/>
            <a:ext cx="8229600" cy="4525963"/>
          </a:xfrm>
        </p:spPr>
        <p:txBody>
          <a:bodyPr/>
          <a:lstStyle/>
          <a:p>
            <a:pPr>
              <a:buNone/>
            </a:pPr>
            <a:r>
              <a:rPr lang="ru-RU" dirty="0" smtClean="0"/>
              <a:t>	</a:t>
            </a:r>
            <a:r>
              <a:rPr lang="ru-RU" sz="4800" b="1" i="1" dirty="0" smtClean="0">
                <a:solidFill>
                  <a:schemeClr val="accent5">
                    <a:lumMod val="50000"/>
                  </a:schemeClr>
                </a:solidFill>
                <a:latin typeface="Times New Roman" pitchFamily="18" charset="0"/>
                <a:cs typeface="Times New Roman" pitchFamily="18" charset="0"/>
              </a:rPr>
              <a:t> </a:t>
            </a:r>
            <a:r>
              <a:rPr lang="ru-RU" sz="4000" b="1" i="1" dirty="0" smtClean="0">
                <a:solidFill>
                  <a:schemeClr val="accent5">
                    <a:lumMod val="50000"/>
                  </a:schemeClr>
                </a:solidFill>
                <a:latin typeface="Times New Roman" pitchFamily="18" charset="0"/>
                <a:cs typeface="Times New Roman" pitchFamily="18" charset="0"/>
              </a:rPr>
              <a:t>М.Е.Салтыкову – Щедрину</a:t>
            </a:r>
          </a:p>
          <a:p>
            <a:pPr>
              <a:buNone/>
            </a:pPr>
            <a:r>
              <a:rPr lang="ru-RU" sz="4000" b="1" i="1" dirty="0" smtClean="0">
                <a:solidFill>
                  <a:schemeClr val="accent5">
                    <a:lumMod val="50000"/>
                  </a:schemeClr>
                </a:solidFill>
                <a:latin typeface="Times New Roman" pitchFamily="18" charset="0"/>
                <a:cs typeface="Times New Roman" pitchFamily="18" charset="0"/>
              </a:rPr>
              <a:t>  Стихотворение </a:t>
            </a:r>
          </a:p>
          <a:p>
            <a:pPr>
              <a:buNone/>
            </a:pPr>
            <a:r>
              <a:rPr lang="ru-RU" sz="4000" b="1" i="1" dirty="0" smtClean="0">
                <a:solidFill>
                  <a:schemeClr val="accent5">
                    <a:lumMod val="50000"/>
                  </a:schemeClr>
                </a:solidFill>
                <a:latin typeface="Times New Roman" pitchFamily="18" charset="0"/>
                <a:cs typeface="Times New Roman" pitchFamily="18" charset="0"/>
              </a:rPr>
              <a:t> «М.Е.Салтыкову»</a:t>
            </a:r>
            <a:endParaRPr lang="ru-RU" sz="4000" b="1" i="1" dirty="0">
              <a:solidFill>
                <a:schemeClr val="accent5">
                  <a:lumMod val="50000"/>
                </a:schemeClr>
              </a:solidFill>
              <a:latin typeface="Times New Roman" pitchFamily="18" charset="0"/>
              <a:cs typeface="Times New Roman" pitchFamily="18" charset="0"/>
            </a:endParaRPr>
          </a:p>
        </p:txBody>
      </p:sp>
      <p:pic>
        <p:nvPicPr>
          <p:cNvPr id="47106" name="Picture 2" descr="Картинка 1 из 58"/>
          <p:cNvPicPr>
            <a:picLocks noChangeAspect="1" noChangeArrowheads="1"/>
          </p:cNvPicPr>
          <p:nvPr/>
        </p:nvPicPr>
        <p:blipFill>
          <a:blip r:embed="rId2" cstate="email"/>
          <a:srcRect/>
          <a:stretch>
            <a:fillRect/>
          </a:stretch>
        </p:blipFill>
        <p:spPr bwMode="auto">
          <a:xfrm>
            <a:off x="5220072" y="1988840"/>
            <a:ext cx="2995532" cy="374441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Управляющая кнопка: домой 4">
            <a:hlinkClick r:id="rId3" action="ppaction://hlinksldjump" highlightClick="1"/>
          </p:cNvPr>
          <p:cNvSpPr/>
          <p:nvPr/>
        </p:nvSpPr>
        <p:spPr>
          <a:xfrm>
            <a:off x="8388424" y="6093296"/>
            <a:ext cx="538360" cy="620688"/>
          </a:xfrm>
          <a:prstGeom prst="actionButtonHom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ru-RU"/>
          </a:p>
        </p:txBody>
      </p:sp>
    </p:spTree>
  </p:cSld>
  <p:clrMapOvr>
    <a:masterClrMapping/>
  </p:clrMapOvr>
  <p:transition spd="med" advClick="0">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par>
                                <p:cTn id="9" presetID="55" presetClass="entr" presetSubtype="0"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p:cTn id="11"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12"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13" dur="1000"/>
                                        <p:tgtEl>
                                          <p:spTgt spid="3">
                                            <p:txEl>
                                              <p:pRg st="0" end="0"/>
                                            </p:txEl>
                                          </p:spTgt>
                                        </p:tgtEl>
                                      </p:cBhvr>
                                    </p:animEffect>
                                  </p:childTnLst>
                                </p:cTn>
                              </p:par>
                              <p:par>
                                <p:cTn id="14" presetID="55" presetClass="entr" presetSubtype="0" fill="hold" grpId="0" nodeType="with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 calcmode="lin" valueType="num">
                                      <p:cBhvr>
                                        <p:cTn id="16" dur="1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17"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18" dur="1000"/>
                                        <p:tgtEl>
                                          <p:spTgt spid="3">
                                            <p:txEl>
                                              <p:pRg st="1" end="1"/>
                                            </p:txEl>
                                          </p:spTgt>
                                        </p:tgtEl>
                                      </p:cBhvr>
                                    </p:animEffect>
                                  </p:childTnLst>
                                </p:cTn>
                              </p:par>
                              <p:par>
                                <p:cTn id="19" presetID="55" presetClass="entr" presetSubtype="0" fill="hold" grpId="0" nodeType="with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1000" fill="hold"/>
                                        <p:tgtEl>
                                          <p:spTgt spid="3">
                                            <p:txEl>
                                              <p:pRg st="2" end="2"/>
                                            </p:txEl>
                                          </p:spTgt>
                                        </p:tgtEl>
                                        <p:attrNameLst>
                                          <p:attrName>ppt_w</p:attrName>
                                        </p:attrNameLst>
                                      </p:cBhvr>
                                      <p:tavLst>
                                        <p:tav tm="0">
                                          <p:val>
                                            <p:strVal val="#ppt_w*0.70"/>
                                          </p:val>
                                        </p:tav>
                                        <p:tav tm="100000">
                                          <p:val>
                                            <p:strVal val="#ppt_w"/>
                                          </p:val>
                                        </p:tav>
                                      </p:tavLst>
                                    </p:anim>
                                    <p:anim calcmode="lin" valueType="num">
                                      <p:cBhvr>
                                        <p:cTn id="22" dur="1000" fill="hold"/>
                                        <p:tgtEl>
                                          <p:spTgt spid="3">
                                            <p:txEl>
                                              <p:pRg st="2" end="2"/>
                                            </p:txEl>
                                          </p:spTgt>
                                        </p:tgtEl>
                                        <p:attrNameLst>
                                          <p:attrName>ppt_h</p:attrName>
                                        </p:attrNameLst>
                                      </p:cBhvr>
                                      <p:tavLst>
                                        <p:tav tm="0">
                                          <p:val>
                                            <p:strVal val="#ppt_h"/>
                                          </p:val>
                                        </p:tav>
                                        <p:tav tm="100000">
                                          <p:val>
                                            <p:strVal val="#ppt_h"/>
                                          </p:val>
                                        </p:tav>
                                      </p:tavLst>
                                    </p:anim>
                                    <p:animEffect transition="in" filter="fade">
                                      <p:cBhvr>
                                        <p:cTn id="23" dur="1000"/>
                                        <p:tgtEl>
                                          <p:spTgt spid="3">
                                            <p:txEl>
                                              <p:pRg st="2" end="2"/>
                                            </p:txEl>
                                          </p:spTgt>
                                        </p:tgtEl>
                                      </p:cBhvr>
                                    </p:animEffect>
                                  </p:childTnLst>
                                </p:cTn>
                              </p:par>
                              <p:par>
                                <p:cTn id="24" presetID="31" presetClass="entr" presetSubtype="0" fill="hold" nodeType="withEffect">
                                  <p:stCondLst>
                                    <p:cond delay="0"/>
                                  </p:stCondLst>
                                  <p:iterate type="lt">
                                    <p:tmPct val="5000"/>
                                  </p:iterate>
                                  <p:childTnLst>
                                    <p:set>
                                      <p:cBhvr>
                                        <p:cTn id="25" dur="1" fill="hold">
                                          <p:stCondLst>
                                            <p:cond delay="0"/>
                                          </p:stCondLst>
                                        </p:cTn>
                                        <p:tgtEl>
                                          <p:spTgt spid="47106"/>
                                        </p:tgtEl>
                                        <p:attrNameLst>
                                          <p:attrName>style.visibility</p:attrName>
                                        </p:attrNameLst>
                                      </p:cBhvr>
                                      <p:to>
                                        <p:strVal val="visible"/>
                                      </p:to>
                                    </p:set>
                                    <p:anim calcmode="lin" valueType="num">
                                      <p:cBhvr>
                                        <p:cTn id="26" dur="1000" fill="hold"/>
                                        <p:tgtEl>
                                          <p:spTgt spid="47106"/>
                                        </p:tgtEl>
                                        <p:attrNameLst>
                                          <p:attrName>ppt_w</p:attrName>
                                        </p:attrNameLst>
                                      </p:cBhvr>
                                      <p:tavLst>
                                        <p:tav tm="0">
                                          <p:val>
                                            <p:fltVal val="0"/>
                                          </p:val>
                                        </p:tav>
                                        <p:tav tm="100000">
                                          <p:val>
                                            <p:strVal val="#ppt_w"/>
                                          </p:val>
                                        </p:tav>
                                      </p:tavLst>
                                    </p:anim>
                                    <p:anim calcmode="lin" valueType="num">
                                      <p:cBhvr>
                                        <p:cTn id="27" dur="1000" fill="hold"/>
                                        <p:tgtEl>
                                          <p:spTgt spid="47106"/>
                                        </p:tgtEl>
                                        <p:attrNameLst>
                                          <p:attrName>ppt_h</p:attrName>
                                        </p:attrNameLst>
                                      </p:cBhvr>
                                      <p:tavLst>
                                        <p:tav tm="0">
                                          <p:val>
                                            <p:fltVal val="0"/>
                                          </p:val>
                                        </p:tav>
                                        <p:tav tm="100000">
                                          <p:val>
                                            <p:strVal val="#ppt_h"/>
                                          </p:val>
                                        </p:tav>
                                      </p:tavLst>
                                    </p:anim>
                                    <p:anim calcmode="lin" valueType="num">
                                      <p:cBhvr>
                                        <p:cTn id="28" dur="1000" fill="hold"/>
                                        <p:tgtEl>
                                          <p:spTgt spid="47106"/>
                                        </p:tgtEl>
                                        <p:attrNameLst>
                                          <p:attrName>style.rotation</p:attrName>
                                        </p:attrNameLst>
                                      </p:cBhvr>
                                      <p:tavLst>
                                        <p:tav tm="0">
                                          <p:val>
                                            <p:fltVal val="90"/>
                                          </p:val>
                                        </p:tav>
                                        <p:tav tm="100000">
                                          <p:val>
                                            <p:fltVal val="0"/>
                                          </p:val>
                                        </p:tav>
                                      </p:tavLst>
                                    </p:anim>
                                    <p:animEffect transition="in" filter="fade">
                                      <p:cBhvr>
                                        <p:cTn id="29" dur="1000"/>
                                        <p:tgtEl>
                                          <p:spTgt spid="471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i="1" dirty="0" smtClean="0">
                <a:solidFill>
                  <a:schemeClr val="accent5">
                    <a:lumMod val="50000"/>
                  </a:schemeClr>
                </a:solidFill>
                <a:latin typeface="Times New Roman" pitchFamily="18" charset="0"/>
                <a:cs typeface="Times New Roman" pitchFamily="18" charset="0"/>
              </a:rPr>
              <a:t>ПОСВЯЩЕНИЕ…</a:t>
            </a:r>
            <a:br>
              <a:rPr lang="ru-RU" b="1" i="1" dirty="0" smtClean="0">
                <a:solidFill>
                  <a:schemeClr val="accent5">
                    <a:lumMod val="50000"/>
                  </a:schemeClr>
                </a:solidFill>
                <a:latin typeface="Times New Roman" pitchFamily="18" charset="0"/>
                <a:cs typeface="Times New Roman" pitchFamily="18" charset="0"/>
              </a:rPr>
            </a:br>
            <a:r>
              <a:rPr lang="ru-RU" b="1" i="1" dirty="0" smtClean="0">
                <a:solidFill>
                  <a:schemeClr val="accent5">
                    <a:lumMod val="50000"/>
                  </a:schemeClr>
                </a:solidFill>
                <a:latin typeface="Times New Roman" pitchFamily="18" charset="0"/>
                <a:cs typeface="Times New Roman" pitchFamily="18" charset="0"/>
              </a:rPr>
              <a:t>60 баллов</a:t>
            </a:r>
            <a:endParaRPr lang="ru-RU" dirty="0"/>
          </a:p>
        </p:txBody>
      </p:sp>
      <p:sp>
        <p:nvSpPr>
          <p:cNvPr id="3" name="Содержимое 2"/>
          <p:cNvSpPr>
            <a:spLocks noGrp="1"/>
          </p:cNvSpPr>
          <p:nvPr>
            <p:ph idx="1"/>
          </p:nvPr>
        </p:nvSpPr>
        <p:spPr/>
        <p:txBody>
          <a:bodyPr/>
          <a:lstStyle/>
          <a:p>
            <a:pPr algn="ctr">
              <a:buNone/>
            </a:pPr>
            <a:r>
              <a:rPr lang="ru-RU" dirty="0" smtClean="0"/>
              <a:t>	</a:t>
            </a:r>
            <a:r>
              <a:rPr lang="ru-RU" sz="5400" b="1" i="1" dirty="0" smtClean="0">
                <a:solidFill>
                  <a:schemeClr val="accent5">
                    <a:lumMod val="50000"/>
                  </a:schemeClr>
                </a:solidFill>
                <a:latin typeface="Times New Roman" pitchFamily="18" charset="0"/>
                <a:cs typeface="Times New Roman" pitchFamily="18" charset="0"/>
              </a:rPr>
              <a:t>«Служи не славе, не искусству, - </a:t>
            </a:r>
          </a:p>
          <a:p>
            <a:pPr algn="ctr">
              <a:buNone/>
            </a:pPr>
            <a:r>
              <a:rPr lang="ru-RU" sz="5400" b="1" i="1" dirty="0" smtClean="0">
                <a:solidFill>
                  <a:schemeClr val="accent5">
                    <a:lumMod val="50000"/>
                  </a:schemeClr>
                </a:solidFill>
                <a:latin typeface="Times New Roman" pitchFamily="18" charset="0"/>
                <a:cs typeface="Times New Roman" pitchFamily="18" charset="0"/>
              </a:rPr>
              <a:t>Для блага ближнего живи»</a:t>
            </a:r>
            <a:endParaRPr lang="ru-RU" sz="5400" b="1" i="1" dirty="0">
              <a:solidFill>
                <a:schemeClr val="accent5">
                  <a:lumMod val="50000"/>
                </a:schemeClr>
              </a:solidFill>
              <a:latin typeface="Times New Roman" pitchFamily="18" charset="0"/>
              <a:cs typeface="Times New Roman" pitchFamily="18" charset="0"/>
            </a:endParaRPr>
          </a:p>
        </p:txBody>
      </p:sp>
      <p:sp>
        <p:nvSpPr>
          <p:cNvPr id="4" name="Прямоугольник 3"/>
          <p:cNvSpPr/>
          <p:nvPr/>
        </p:nvSpPr>
        <p:spPr>
          <a:xfrm>
            <a:off x="7956376" y="6237312"/>
            <a:ext cx="941283" cy="369332"/>
          </a:xfrm>
          <a:prstGeom prst="rect">
            <a:avLst/>
          </a:prstGeom>
        </p:spPr>
        <p:txBody>
          <a:bodyPr wrap="none">
            <a:spAutoFit/>
          </a:bodyPr>
          <a:lstStyle/>
          <a:p>
            <a:r>
              <a:rPr lang="ru-RU" b="1" i="1" dirty="0" smtClean="0">
                <a:latin typeface="Times New Roman" pitchFamily="18" charset="0"/>
                <a:cs typeface="Times New Roman" pitchFamily="18" charset="0"/>
                <a:hlinkClick r:id="rId2" action="ppaction://hlinksldjump"/>
              </a:rPr>
              <a:t>ОТВЕТ</a:t>
            </a:r>
            <a:endParaRPr lang="ru-RU" b="1" i="1" dirty="0">
              <a:latin typeface="Times New Roman" pitchFamily="18" charset="0"/>
              <a:cs typeface="Times New Roman" pitchFamily="18" charset="0"/>
            </a:endParaRPr>
          </a:p>
        </p:txBody>
      </p:sp>
    </p:spTree>
  </p:cSld>
  <p:clrMapOvr>
    <a:masterClrMapping/>
  </p:clrMapOvr>
  <p:transition spd="med" advClick="0">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par>
                                <p:cTn id="9" presetID="55" presetClass="entr" presetSubtype="0"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p:cTn id="11"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12"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13" dur="1000"/>
                                        <p:tgtEl>
                                          <p:spTgt spid="3">
                                            <p:txEl>
                                              <p:pRg st="0" end="0"/>
                                            </p:txEl>
                                          </p:spTgt>
                                        </p:tgtEl>
                                      </p:cBhvr>
                                    </p:animEffect>
                                  </p:childTnLst>
                                </p:cTn>
                              </p:par>
                              <p:par>
                                <p:cTn id="14" presetID="55" presetClass="entr" presetSubtype="0" fill="hold" grpId="0" nodeType="with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 calcmode="lin" valueType="num">
                                      <p:cBhvr>
                                        <p:cTn id="16" dur="1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17"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18" dur="1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0"/>
            <a:ext cx="8229600" cy="1143000"/>
          </a:xfrm>
        </p:spPr>
        <p:txBody>
          <a:bodyPr>
            <a:noAutofit/>
          </a:bodyPr>
          <a:lstStyle/>
          <a:p>
            <a:r>
              <a:rPr lang="ru-RU" sz="7200" b="1" i="1" dirty="0" smtClean="0">
                <a:solidFill>
                  <a:schemeClr val="accent5">
                    <a:lumMod val="50000"/>
                  </a:schemeClr>
                </a:solidFill>
                <a:latin typeface="Times New Roman" pitchFamily="18" charset="0"/>
                <a:cs typeface="Times New Roman" pitchFamily="18" charset="0"/>
              </a:rPr>
              <a:t>ОТВЕТ</a:t>
            </a:r>
            <a:endParaRPr lang="ru-RU" sz="7200" dirty="0"/>
          </a:p>
        </p:txBody>
      </p:sp>
      <p:sp>
        <p:nvSpPr>
          <p:cNvPr id="3" name="Содержимое 2"/>
          <p:cNvSpPr>
            <a:spLocks noGrp="1"/>
          </p:cNvSpPr>
          <p:nvPr>
            <p:ph idx="1"/>
          </p:nvPr>
        </p:nvSpPr>
        <p:spPr>
          <a:xfrm>
            <a:off x="914400" y="1484784"/>
            <a:ext cx="8229600" cy="4525963"/>
          </a:xfrm>
        </p:spPr>
        <p:txBody>
          <a:bodyPr>
            <a:noAutofit/>
          </a:bodyPr>
          <a:lstStyle/>
          <a:p>
            <a:pPr algn="ctr">
              <a:buNone/>
            </a:pPr>
            <a:r>
              <a:rPr lang="ru-RU" sz="4800" b="1" i="1" dirty="0" smtClean="0">
                <a:solidFill>
                  <a:schemeClr val="accent5">
                    <a:lumMod val="50000"/>
                  </a:schemeClr>
                </a:solidFill>
                <a:latin typeface="Times New Roman" pitchFamily="18" charset="0"/>
                <a:cs typeface="Times New Roman" pitchFamily="18" charset="0"/>
              </a:rPr>
              <a:t>Русскому писателю</a:t>
            </a:r>
          </a:p>
          <a:p>
            <a:pPr algn="ctr">
              <a:buNone/>
            </a:pPr>
            <a:endParaRPr lang="ru-RU" sz="4800" b="1" i="1" smtClean="0">
              <a:solidFill>
                <a:schemeClr val="accent5">
                  <a:lumMod val="50000"/>
                </a:schemeClr>
              </a:solidFill>
              <a:latin typeface="Times New Roman" pitchFamily="18" charset="0"/>
              <a:cs typeface="Times New Roman" pitchFamily="18" charset="0"/>
            </a:endParaRPr>
          </a:p>
          <a:p>
            <a:pPr algn="ctr">
              <a:buNone/>
            </a:pPr>
            <a:r>
              <a:rPr lang="ru-RU" sz="4800" b="1" i="1" smtClean="0">
                <a:solidFill>
                  <a:schemeClr val="accent5">
                    <a:lumMod val="50000"/>
                  </a:schemeClr>
                </a:solidFill>
                <a:latin typeface="Times New Roman" pitchFamily="18" charset="0"/>
                <a:cs typeface="Times New Roman" pitchFamily="18" charset="0"/>
              </a:rPr>
              <a:t>Стихотворение </a:t>
            </a:r>
          </a:p>
          <a:p>
            <a:pPr algn="ctr">
              <a:buNone/>
            </a:pPr>
            <a:r>
              <a:rPr lang="ru-RU" sz="4800" b="1" i="1" dirty="0" smtClean="0">
                <a:solidFill>
                  <a:schemeClr val="accent5">
                    <a:lumMod val="50000"/>
                  </a:schemeClr>
                </a:solidFill>
                <a:latin typeface="Times New Roman" pitchFamily="18" charset="0"/>
                <a:cs typeface="Times New Roman" pitchFamily="18" charset="0"/>
              </a:rPr>
              <a:t>«Русскому писателю»</a:t>
            </a:r>
            <a:endParaRPr lang="ru-RU" sz="4800" b="1" i="1" dirty="0">
              <a:solidFill>
                <a:schemeClr val="accent5">
                  <a:lumMod val="50000"/>
                </a:schemeClr>
              </a:solidFill>
              <a:latin typeface="Times New Roman" pitchFamily="18" charset="0"/>
              <a:cs typeface="Times New Roman" pitchFamily="18" charset="0"/>
            </a:endParaRPr>
          </a:p>
        </p:txBody>
      </p:sp>
      <p:sp>
        <p:nvSpPr>
          <p:cNvPr id="4" name="Управляющая кнопка: домой 3">
            <a:hlinkClick r:id="rId2" action="ppaction://hlinksldjump" highlightClick="1"/>
          </p:cNvPr>
          <p:cNvSpPr/>
          <p:nvPr/>
        </p:nvSpPr>
        <p:spPr>
          <a:xfrm>
            <a:off x="8388424" y="5805264"/>
            <a:ext cx="466352" cy="648072"/>
          </a:xfrm>
          <a:prstGeom prst="actionButtonHom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ru-RU"/>
          </a:p>
        </p:txBody>
      </p:sp>
    </p:spTree>
  </p:cSld>
  <p:clrMapOvr>
    <a:masterClrMapping/>
  </p:clrMapOvr>
  <p:transition spd="med" advClick="0">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par>
                                <p:cTn id="9" presetID="55" presetClass="entr" presetSubtype="0"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p:cTn id="11"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12"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13" dur="1000"/>
                                        <p:tgtEl>
                                          <p:spTgt spid="3">
                                            <p:txEl>
                                              <p:pRg st="0" end="0"/>
                                            </p:txEl>
                                          </p:spTgt>
                                        </p:tgtEl>
                                      </p:cBhvr>
                                    </p:animEffect>
                                  </p:childTnLst>
                                </p:cTn>
                              </p:par>
                              <p:par>
                                <p:cTn id="14" presetID="55"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 calcmode="lin" valueType="num">
                                      <p:cBhvr>
                                        <p:cTn id="16" dur="1000" fill="hold"/>
                                        <p:tgtEl>
                                          <p:spTgt spid="3">
                                            <p:txEl>
                                              <p:pRg st="2" end="2"/>
                                            </p:txEl>
                                          </p:spTgt>
                                        </p:tgtEl>
                                        <p:attrNameLst>
                                          <p:attrName>ppt_w</p:attrName>
                                        </p:attrNameLst>
                                      </p:cBhvr>
                                      <p:tavLst>
                                        <p:tav tm="0">
                                          <p:val>
                                            <p:strVal val="#ppt_w*0.70"/>
                                          </p:val>
                                        </p:tav>
                                        <p:tav tm="100000">
                                          <p:val>
                                            <p:strVal val="#ppt_w"/>
                                          </p:val>
                                        </p:tav>
                                      </p:tavLst>
                                    </p:anim>
                                    <p:anim calcmode="lin" valueType="num">
                                      <p:cBhvr>
                                        <p:cTn id="17" dur="1000" fill="hold"/>
                                        <p:tgtEl>
                                          <p:spTgt spid="3">
                                            <p:txEl>
                                              <p:pRg st="2" end="2"/>
                                            </p:txEl>
                                          </p:spTgt>
                                        </p:tgtEl>
                                        <p:attrNameLst>
                                          <p:attrName>ppt_h</p:attrName>
                                        </p:attrNameLst>
                                      </p:cBhvr>
                                      <p:tavLst>
                                        <p:tav tm="0">
                                          <p:val>
                                            <p:strVal val="#ppt_h"/>
                                          </p:val>
                                        </p:tav>
                                        <p:tav tm="100000">
                                          <p:val>
                                            <p:strVal val="#ppt_h"/>
                                          </p:val>
                                        </p:tav>
                                      </p:tavLst>
                                    </p:anim>
                                    <p:animEffect transition="in" filter="fade">
                                      <p:cBhvr>
                                        <p:cTn id="18" dur="1000"/>
                                        <p:tgtEl>
                                          <p:spTgt spid="3">
                                            <p:txEl>
                                              <p:pRg st="2" end="2"/>
                                            </p:txEl>
                                          </p:spTgt>
                                        </p:tgtEl>
                                      </p:cBhvr>
                                    </p:animEffect>
                                  </p:childTnLst>
                                </p:cTn>
                              </p:par>
                              <p:par>
                                <p:cTn id="19" presetID="55" presetClass="entr" presetSubtype="0" fill="hold" grpId="0"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p:cTn id="21" dur="1000" fill="hold"/>
                                        <p:tgtEl>
                                          <p:spTgt spid="3">
                                            <p:txEl>
                                              <p:pRg st="3" end="3"/>
                                            </p:txEl>
                                          </p:spTgt>
                                        </p:tgtEl>
                                        <p:attrNameLst>
                                          <p:attrName>ppt_w</p:attrName>
                                        </p:attrNameLst>
                                      </p:cBhvr>
                                      <p:tavLst>
                                        <p:tav tm="0">
                                          <p:val>
                                            <p:strVal val="#ppt_w*0.70"/>
                                          </p:val>
                                        </p:tav>
                                        <p:tav tm="100000">
                                          <p:val>
                                            <p:strVal val="#ppt_w"/>
                                          </p:val>
                                        </p:tav>
                                      </p:tavLst>
                                    </p:anim>
                                    <p:anim calcmode="lin" valueType="num">
                                      <p:cBhvr>
                                        <p:cTn id="22" dur="1000" fill="hold"/>
                                        <p:tgtEl>
                                          <p:spTgt spid="3">
                                            <p:txEl>
                                              <p:pRg st="3" end="3"/>
                                            </p:txEl>
                                          </p:spTgt>
                                        </p:tgtEl>
                                        <p:attrNameLst>
                                          <p:attrName>ppt_h</p:attrName>
                                        </p:attrNameLst>
                                      </p:cBhvr>
                                      <p:tavLst>
                                        <p:tav tm="0">
                                          <p:val>
                                            <p:strVal val="#ppt_h"/>
                                          </p:val>
                                        </p:tav>
                                        <p:tav tm="100000">
                                          <p:val>
                                            <p:strVal val="#ppt_h"/>
                                          </p:val>
                                        </p:tav>
                                      </p:tavLst>
                                    </p:anim>
                                    <p:animEffect transition="in" filter="fade">
                                      <p:cBhvr>
                                        <p:cTn id="23" dur="1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76672"/>
            <a:ext cx="8229600" cy="1143000"/>
          </a:xfrm>
        </p:spPr>
        <p:txBody>
          <a:bodyPr>
            <a:normAutofit fontScale="90000"/>
          </a:bodyPr>
          <a:lstStyle/>
          <a:p>
            <a:r>
              <a:rPr lang="ru-RU" b="1" i="1" dirty="0" smtClean="0">
                <a:solidFill>
                  <a:schemeClr val="accent5">
                    <a:lumMod val="50000"/>
                  </a:schemeClr>
                </a:solidFill>
                <a:latin typeface="Times New Roman" pitchFamily="18" charset="0"/>
                <a:cs typeface="Times New Roman" pitchFamily="18" charset="0"/>
              </a:rPr>
              <a:t>ИЗ КАКИХ ПРОИЗВЕДЕНИЙ СТРОКИ  10 баллов</a:t>
            </a:r>
            <a:endParaRPr lang="ru-RU" b="1" i="1" dirty="0">
              <a:solidFill>
                <a:schemeClr val="accent5">
                  <a:lumMod val="50000"/>
                </a:schemeClr>
              </a:solidFill>
              <a:latin typeface="Times New Roman" pitchFamily="18" charset="0"/>
              <a:cs typeface="Times New Roman" pitchFamily="18" charset="0"/>
            </a:endParaRPr>
          </a:p>
        </p:txBody>
      </p:sp>
      <p:sp>
        <p:nvSpPr>
          <p:cNvPr id="3" name="Содержимое 2"/>
          <p:cNvSpPr>
            <a:spLocks noGrp="1"/>
          </p:cNvSpPr>
          <p:nvPr>
            <p:ph idx="1"/>
          </p:nvPr>
        </p:nvSpPr>
        <p:spPr>
          <a:xfrm>
            <a:off x="914400" y="1700808"/>
            <a:ext cx="8229600" cy="4525963"/>
          </a:xfrm>
        </p:spPr>
        <p:txBody>
          <a:bodyPr>
            <a:normAutofit/>
          </a:bodyPr>
          <a:lstStyle/>
          <a:p>
            <a:pPr algn="ctr">
              <a:buNone/>
            </a:pPr>
            <a:r>
              <a:rPr lang="ru-RU" sz="7200" dirty="0" smtClean="0">
                <a:latin typeface="Times New Roman" pitchFamily="18" charset="0"/>
                <a:cs typeface="Times New Roman" pitchFamily="18" charset="0"/>
              </a:rPr>
              <a:t> </a:t>
            </a:r>
            <a:r>
              <a:rPr lang="ru-RU" sz="5400" b="1" i="1" dirty="0" smtClean="0">
                <a:solidFill>
                  <a:schemeClr val="accent5">
                    <a:lumMod val="50000"/>
                  </a:schemeClr>
                </a:solidFill>
                <a:latin typeface="Times New Roman" pitchFamily="18" charset="0"/>
                <a:cs typeface="Times New Roman" pitchFamily="18" charset="0"/>
              </a:rPr>
              <a:t>«Я лиру </a:t>
            </a:r>
          </a:p>
          <a:p>
            <a:pPr algn="ctr">
              <a:buNone/>
            </a:pPr>
            <a:r>
              <a:rPr lang="ru-RU" sz="5400" b="1" i="1" dirty="0" smtClean="0">
                <a:solidFill>
                  <a:schemeClr val="accent5">
                    <a:lumMod val="50000"/>
                  </a:schemeClr>
                </a:solidFill>
                <a:latin typeface="Times New Roman" pitchFamily="18" charset="0"/>
                <a:cs typeface="Times New Roman" pitchFamily="18" charset="0"/>
              </a:rPr>
              <a:t>посвятил народу своему»</a:t>
            </a:r>
            <a:endParaRPr lang="ru-RU" sz="5400" dirty="0">
              <a:latin typeface="Times New Roman" pitchFamily="18" charset="0"/>
              <a:cs typeface="Times New Roman" pitchFamily="18" charset="0"/>
            </a:endParaRPr>
          </a:p>
        </p:txBody>
      </p:sp>
      <p:sp>
        <p:nvSpPr>
          <p:cNvPr id="4" name="Прямоугольник 3"/>
          <p:cNvSpPr/>
          <p:nvPr/>
        </p:nvSpPr>
        <p:spPr>
          <a:xfrm>
            <a:off x="7884368" y="6165304"/>
            <a:ext cx="941283" cy="369332"/>
          </a:xfrm>
          <a:prstGeom prst="rect">
            <a:avLst/>
          </a:prstGeom>
        </p:spPr>
        <p:txBody>
          <a:bodyPr wrap="none">
            <a:spAutoFit/>
          </a:bodyPr>
          <a:lstStyle/>
          <a:p>
            <a:r>
              <a:rPr lang="ru-RU" b="1" i="1" dirty="0" smtClean="0">
                <a:latin typeface="Times New Roman" pitchFamily="18" charset="0"/>
                <a:cs typeface="Times New Roman" pitchFamily="18" charset="0"/>
                <a:hlinkClick r:id="rId2" action="ppaction://hlinksldjump"/>
              </a:rPr>
              <a:t>ОТВЕТ</a:t>
            </a:r>
            <a:endParaRPr lang="ru-RU" b="1" i="1" dirty="0">
              <a:latin typeface="Times New Roman" pitchFamily="18" charset="0"/>
              <a:cs typeface="Times New Roman" pitchFamily="18" charset="0"/>
            </a:endParaRPr>
          </a:p>
        </p:txBody>
      </p:sp>
    </p:spTree>
  </p:cSld>
  <p:clrMapOvr>
    <a:masterClrMapping/>
  </p:clrMapOvr>
  <p:transition spd="med" advClick="0">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par>
                                <p:cTn id="9" presetID="55" presetClass="entr" presetSubtype="0"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p:cTn id="11"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12"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13" dur="1000"/>
                                        <p:tgtEl>
                                          <p:spTgt spid="3">
                                            <p:txEl>
                                              <p:pRg st="0" end="0"/>
                                            </p:txEl>
                                          </p:spTgt>
                                        </p:tgtEl>
                                      </p:cBhvr>
                                    </p:animEffect>
                                  </p:childTnLst>
                                </p:cTn>
                              </p:par>
                              <p:par>
                                <p:cTn id="14" presetID="55" presetClass="entr" presetSubtype="0" fill="hold" grpId="0" nodeType="with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 calcmode="lin" valueType="num">
                                      <p:cBhvr>
                                        <p:cTn id="16" dur="1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17"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18" dur="1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7200" b="1" i="1" dirty="0" smtClean="0">
                <a:solidFill>
                  <a:schemeClr val="accent5">
                    <a:lumMod val="50000"/>
                  </a:schemeClr>
                </a:solidFill>
                <a:latin typeface="Times New Roman" pitchFamily="18" charset="0"/>
                <a:cs typeface="Times New Roman" pitchFamily="18" charset="0"/>
              </a:rPr>
              <a:t>ОТВЕТ</a:t>
            </a:r>
            <a:endParaRPr lang="ru-RU" sz="7200" dirty="0"/>
          </a:p>
        </p:txBody>
      </p:sp>
      <p:sp>
        <p:nvSpPr>
          <p:cNvPr id="3" name="Содержимое 2"/>
          <p:cNvSpPr>
            <a:spLocks noGrp="1"/>
          </p:cNvSpPr>
          <p:nvPr>
            <p:ph idx="1"/>
          </p:nvPr>
        </p:nvSpPr>
        <p:spPr>
          <a:xfrm>
            <a:off x="539552" y="1340768"/>
            <a:ext cx="8229600" cy="4525963"/>
          </a:xfrm>
        </p:spPr>
        <p:txBody>
          <a:bodyPr/>
          <a:lstStyle/>
          <a:p>
            <a:pPr algn="ctr">
              <a:buNone/>
            </a:pPr>
            <a:r>
              <a:rPr lang="ru-RU" dirty="0" smtClean="0"/>
              <a:t>	 </a:t>
            </a:r>
            <a:r>
              <a:rPr lang="ru-RU" sz="6600" b="1" i="1" dirty="0" smtClean="0">
                <a:solidFill>
                  <a:schemeClr val="accent5">
                    <a:lumMod val="50000"/>
                  </a:schemeClr>
                </a:solidFill>
                <a:latin typeface="Times New Roman" pitchFamily="18" charset="0"/>
                <a:cs typeface="Times New Roman" pitchFamily="18" charset="0"/>
              </a:rPr>
              <a:t>Стихотворение «Элегия»</a:t>
            </a:r>
            <a:endParaRPr lang="ru-RU" sz="6600" b="1" i="1" dirty="0">
              <a:solidFill>
                <a:schemeClr val="accent5">
                  <a:lumMod val="50000"/>
                </a:schemeClr>
              </a:solidFill>
              <a:latin typeface="Times New Roman" pitchFamily="18" charset="0"/>
              <a:cs typeface="Times New Roman" pitchFamily="18" charset="0"/>
            </a:endParaRPr>
          </a:p>
        </p:txBody>
      </p:sp>
      <p:pic>
        <p:nvPicPr>
          <p:cNvPr id="52226" name="Picture 2" descr="http://teachpro.ru/source/Literatura/!Image/lit010908.jpg">
            <a:hlinkClick r:id="rId2"/>
          </p:cNvPr>
          <p:cNvPicPr>
            <a:picLocks noChangeAspect="1" noChangeArrowheads="1"/>
          </p:cNvPicPr>
          <p:nvPr/>
        </p:nvPicPr>
        <p:blipFill>
          <a:blip r:embed="rId3" cstate="email"/>
          <a:srcRect/>
          <a:stretch>
            <a:fillRect/>
          </a:stretch>
        </p:blipFill>
        <p:spPr bwMode="auto">
          <a:xfrm>
            <a:off x="2843808" y="3789040"/>
            <a:ext cx="4029153" cy="273630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Управляющая кнопка: домой 4">
            <a:hlinkClick r:id="rId4" action="ppaction://hlinksldjump" highlightClick="1"/>
          </p:cNvPr>
          <p:cNvSpPr/>
          <p:nvPr/>
        </p:nvSpPr>
        <p:spPr>
          <a:xfrm>
            <a:off x="8316416" y="5733256"/>
            <a:ext cx="538360" cy="720080"/>
          </a:xfrm>
          <a:prstGeom prst="actionButtonHom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ru-RU"/>
          </a:p>
        </p:txBody>
      </p:sp>
    </p:spTree>
  </p:cSld>
  <p:clrMapOvr>
    <a:masterClrMapping/>
  </p:clrMapOvr>
  <p:transition spd="med" advClick="0">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par>
                                <p:cTn id="9" presetID="55" presetClass="entr" presetSubtype="0"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p:cTn id="11"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12"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13" dur="1000"/>
                                        <p:tgtEl>
                                          <p:spTgt spid="3">
                                            <p:txEl>
                                              <p:pRg st="0" end="0"/>
                                            </p:txEl>
                                          </p:spTgt>
                                        </p:tgtEl>
                                      </p:cBhvr>
                                    </p:animEffect>
                                  </p:childTnLst>
                                </p:cTn>
                              </p:par>
                              <p:par>
                                <p:cTn id="14" presetID="31" presetClass="entr" presetSubtype="0" fill="hold" nodeType="withEffect">
                                  <p:stCondLst>
                                    <p:cond delay="0"/>
                                  </p:stCondLst>
                                  <p:iterate type="lt">
                                    <p:tmPct val="5000"/>
                                  </p:iterate>
                                  <p:childTnLst>
                                    <p:set>
                                      <p:cBhvr>
                                        <p:cTn id="15" dur="1" fill="hold">
                                          <p:stCondLst>
                                            <p:cond delay="0"/>
                                          </p:stCondLst>
                                        </p:cTn>
                                        <p:tgtEl>
                                          <p:spTgt spid="52226"/>
                                        </p:tgtEl>
                                        <p:attrNameLst>
                                          <p:attrName>style.visibility</p:attrName>
                                        </p:attrNameLst>
                                      </p:cBhvr>
                                      <p:to>
                                        <p:strVal val="visible"/>
                                      </p:to>
                                    </p:set>
                                    <p:anim calcmode="lin" valueType="num">
                                      <p:cBhvr>
                                        <p:cTn id="16" dur="1000" fill="hold"/>
                                        <p:tgtEl>
                                          <p:spTgt spid="52226"/>
                                        </p:tgtEl>
                                        <p:attrNameLst>
                                          <p:attrName>ppt_w</p:attrName>
                                        </p:attrNameLst>
                                      </p:cBhvr>
                                      <p:tavLst>
                                        <p:tav tm="0">
                                          <p:val>
                                            <p:fltVal val="0"/>
                                          </p:val>
                                        </p:tav>
                                        <p:tav tm="100000">
                                          <p:val>
                                            <p:strVal val="#ppt_w"/>
                                          </p:val>
                                        </p:tav>
                                      </p:tavLst>
                                    </p:anim>
                                    <p:anim calcmode="lin" valueType="num">
                                      <p:cBhvr>
                                        <p:cTn id="17" dur="1000" fill="hold"/>
                                        <p:tgtEl>
                                          <p:spTgt spid="52226"/>
                                        </p:tgtEl>
                                        <p:attrNameLst>
                                          <p:attrName>ppt_h</p:attrName>
                                        </p:attrNameLst>
                                      </p:cBhvr>
                                      <p:tavLst>
                                        <p:tav tm="0">
                                          <p:val>
                                            <p:fltVal val="0"/>
                                          </p:val>
                                        </p:tav>
                                        <p:tav tm="100000">
                                          <p:val>
                                            <p:strVal val="#ppt_h"/>
                                          </p:val>
                                        </p:tav>
                                      </p:tavLst>
                                    </p:anim>
                                    <p:anim calcmode="lin" valueType="num">
                                      <p:cBhvr>
                                        <p:cTn id="18" dur="1000" fill="hold"/>
                                        <p:tgtEl>
                                          <p:spTgt spid="52226"/>
                                        </p:tgtEl>
                                        <p:attrNameLst>
                                          <p:attrName>style.rotation</p:attrName>
                                        </p:attrNameLst>
                                      </p:cBhvr>
                                      <p:tavLst>
                                        <p:tav tm="0">
                                          <p:val>
                                            <p:fltVal val="90"/>
                                          </p:val>
                                        </p:tav>
                                        <p:tav tm="100000">
                                          <p:val>
                                            <p:fltVal val="0"/>
                                          </p:val>
                                        </p:tav>
                                      </p:tavLst>
                                    </p:anim>
                                    <p:animEffect transition="in" filter="fade">
                                      <p:cBhvr>
                                        <p:cTn id="19" dur="1000"/>
                                        <p:tgtEl>
                                          <p:spTgt spid="522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03648" y="116632"/>
            <a:ext cx="7358082" cy="1143000"/>
          </a:xfrm>
        </p:spPr>
        <p:txBody>
          <a:bodyPr>
            <a:noAutofit/>
          </a:bodyPr>
          <a:lstStyle/>
          <a:p>
            <a:r>
              <a:rPr lang="ru-RU" sz="8000" b="1" i="1" dirty="0" smtClean="0">
                <a:solidFill>
                  <a:schemeClr val="accent5">
                    <a:lumMod val="50000"/>
                  </a:schemeClr>
                </a:solidFill>
                <a:latin typeface="Times New Roman" pitchFamily="18" charset="0"/>
                <a:cs typeface="Times New Roman" pitchFamily="18" charset="0"/>
              </a:rPr>
              <a:t>КАТЕГОРИИ</a:t>
            </a:r>
            <a:endParaRPr lang="ru-RU" sz="8000" b="1" i="1" dirty="0">
              <a:solidFill>
                <a:schemeClr val="accent5">
                  <a:lumMod val="50000"/>
                </a:schemeClr>
              </a:solidFill>
              <a:latin typeface="Times New Roman" pitchFamily="18" charset="0"/>
              <a:cs typeface="Times New Roman" pitchFamily="18" charset="0"/>
            </a:endParaRPr>
          </a:p>
        </p:txBody>
      </p:sp>
      <p:graphicFrame>
        <p:nvGraphicFramePr>
          <p:cNvPr id="5" name="Содержимое 4"/>
          <p:cNvGraphicFramePr>
            <a:graphicFrameLocks noGrp="1"/>
          </p:cNvGraphicFramePr>
          <p:nvPr>
            <p:ph idx="1"/>
          </p:nvPr>
        </p:nvGraphicFramePr>
        <p:xfrm>
          <a:off x="1079103" y="1412776"/>
          <a:ext cx="8064897" cy="4114800"/>
        </p:xfrm>
        <a:graphic>
          <a:graphicData uri="http://schemas.openxmlformats.org/drawingml/2006/table">
            <a:tbl>
              <a:tblPr firstRow="1" bandRow="1">
                <a:tableStyleId>{BDBED569-4797-4DF1-A0F4-6AAB3CD982D8}</a:tableStyleId>
              </a:tblPr>
              <a:tblGrid>
                <a:gridCol w="2376262"/>
                <a:gridCol w="936104"/>
                <a:gridCol w="936104"/>
                <a:gridCol w="936104"/>
                <a:gridCol w="1008112"/>
                <a:gridCol w="936104"/>
                <a:gridCol w="936107"/>
              </a:tblGrid>
              <a:tr h="370840">
                <a:tc>
                  <a:txBody>
                    <a:bodyPr/>
                    <a:lstStyle/>
                    <a:p>
                      <a:r>
                        <a:rPr lang="ru-RU" sz="2000" b="1" i="1" dirty="0" smtClean="0">
                          <a:solidFill>
                            <a:schemeClr val="accent5">
                              <a:lumMod val="50000"/>
                            </a:schemeClr>
                          </a:solidFill>
                          <a:latin typeface="Times New Roman" pitchFamily="18" charset="0"/>
                          <a:cs typeface="Times New Roman" pitchFamily="18" charset="0"/>
                        </a:rPr>
                        <a:t>БИОГРАФИЯ ПОЭТА</a:t>
                      </a:r>
                      <a:endParaRPr lang="ru-RU" sz="2000" b="1" i="1" dirty="0">
                        <a:solidFill>
                          <a:schemeClr val="accent5">
                            <a:lumMod val="50000"/>
                          </a:schemeClr>
                        </a:solidFill>
                        <a:latin typeface="Times New Roman" pitchFamily="18" charset="0"/>
                        <a:cs typeface="Times New Roman" pitchFamily="18" charset="0"/>
                      </a:endParaRPr>
                    </a:p>
                  </a:txBody>
                  <a:tcPr>
                    <a:lnB w="12700" cap="flat" cmpd="sng" algn="ctr">
                      <a:solidFill>
                        <a:schemeClr val="accent5">
                          <a:lumMod val="75000"/>
                        </a:schemeClr>
                      </a:solidFill>
                      <a:prstDash val="solid"/>
                      <a:round/>
                      <a:headEnd type="none" w="med" len="med"/>
                      <a:tailEnd type="none" w="med" len="med"/>
                    </a:lnB>
                  </a:tcPr>
                </a:tc>
                <a:tc>
                  <a:txBody>
                    <a:bodyPr/>
                    <a:lstStyle/>
                    <a:p>
                      <a:pPr algn="ctr"/>
                      <a:r>
                        <a:rPr lang="ru-RU" sz="3200" b="1" dirty="0" smtClean="0">
                          <a:solidFill>
                            <a:schemeClr val="accent5">
                              <a:lumMod val="50000"/>
                            </a:schemeClr>
                          </a:solidFill>
                          <a:latin typeface="Times New Roman" pitchFamily="18" charset="0"/>
                          <a:cs typeface="Times New Roman" pitchFamily="18" charset="0"/>
                          <a:hlinkClick r:id="rId2" action="ppaction://hlinksldjump"/>
                        </a:rPr>
                        <a:t>10</a:t>
                      </a:r>
                      <a:endParaRPr lang="ru-RU" sz="3200" b="1" dirty="0">
                        <a:solidFill>
                          <a:schemeClr val="accent5">
                            <a:lumMod val="50000"/>
                          </a:schemeClr>
                        </a:solidFill>
                        <a:latin typeface="Times New Roman" pitchFamily="18" charset="0"/>
                        <a:cs typeface="Times New Roman" pitchFamily="18" charset="0"/>
                      </a:endParaRPr>
                    </a:p>
                  </a:txBody>
                  <a:tcPr>
                    <a:lnB w="12700" cap="flat" cmpd="sng" algn="ctr">
                      <a:solidFill>
                        <a:schemeClr val="accent5">
                          <a:lumMod val="75000"/>
                        </a:schemeClr>
                      </a:solidFill>
                      <a:prstDash val="solid"/>
                      <a:round/>
                      <a:headEnd type="none" w="med" len="med"/>
                      <a:tailEnd type="none" w="med" len="med"/>
                    </a:lnB>
                  </a:tcPr>
                </a:tc>
                <a:tc>
                  <a:txBody>
                    <a:bodyPr/>
                    <a:lstStyle/>
                    <a:p>
                      <a:pPr algn="ctr"/>
                      <a:r>
                        <a:rPr lang="ru-RU" sz="3200" b="1" dirty="0" smtClean="0">
                          <a:solidFill>
                            <a:schemeClr val="accent5">
                              <a:lumMod val="50000"/>
                            </a:schemeClr>
                          </a:solidFill>
                          <a:latin typeface="Times New Roman" pitchFamily="18" charset="0"/>
                          <a:cs typeface="Times New Roman" pitchFamily="18" charset="0"/>
                          <a:hlinkClick r:id="rId3" action="ppaction://hlinksldjump"/>
                        </a:rPr>
                        <a:t>20</a:t>
                      </a:r>
                      <a:endParaRPr lang="ru-RU" sz="3200" b="1" dirty="0">
                        <a:solidFill>
                          <a:schemeClr val="accent5">
                            <a:lumMod val="50000"/>
                          </a:schemeClr>
                        </a:solidFill>
                        <a:latin typeface="Times New Roman" pitchFamily="18" charset="0"/>
                        <a:cs typeface="Times New Roman" pitchFamily="18" charset="0"/>
                      </a:endParaRPr>
                    </a:p>
                  </a:txBody>
                  <a:tcPr>
                    <a:lnB w="12700" cap="flat" cmpd="sng" algn="ctr">
                      <a:solidFill>
                        <a:schemeClr val="accent5">
                          <a:lumMod val="75000"/>
                        </a:schemeClr>
                      </a:solidFill>
                      <a:prstDash val="solid"/>
                      <a:round/>
                      <a:headEnd type="none" w="med" len="med"/>
                      <a:tailEnd type="none" w="med" len="med"/>
                    </a:lnB>
                  </a:tcPr>
                </a:tc>
                <a:tc>
                  <a:txBody>
                    <a:bodyPr/>
                    <a:lstStyle/>
                    <a:p>
                      <a:pPr algn="ctr"/>
                      <a:r>
                        <a:rPr lang="ru-RU" sz="3200" b="1" dirty="0" smtClean="0">
                          <a:solidFill>
                            <a:schemeClr val="accent5">
                              <a:lumMod val="50000"/>
                            </a:schemeClr>
                          </a:solidFill>
                          <a:latin typeface="Times New Roman" pitchFamily="18" charset="0"/>
                          <a:cs typeface="Times New Roman" pitchFamily="18" charset="0"/>
                          <a:hlinkClick r:id="rId4" action="ppaction://hlinksldjump"/>
                        </a:rPr>
                        <a:t>30</a:t>
                      </a:r>
                      <a:endParaRPr lang="ru-RU" sz="3200" b="1" dirty="0">
                        <a:solidFill>
                          <a:schemeClr val="accent5">
                            <a:lumMod val="50000"/>
                          </a:schemeClr>
                        </a:solidFill>
                        <a:latin typeface="Times New Roman" pitchFamily="18" charset="0"/>
                        <a:cs typeface="Times New Roman" pitchFamily="18" charset="0"/>
                      </a:endParaRPr>
                    </a:p>
                  </a:txBody>
                  <a:tcPr>
                    <a:lnB w="12700" cap="flat" cmpd="sng" algn="ctr">
                      <a:solidFill>
                        <a:schemeClr val="accent5">
                          <a:lumMod val="75000"/>
                        </a:schemeClr>
                      </a:solidFill>
                      <a:prstDash val="solid"/>
                      <a:round/>
                      <a:headEnd type="none" w="med" len="med"/>
                      <a:tailEnd type="none" w="med" len="med"/>
                    </a:lnB>
                  </a:tcPr>
                </a:tc>
                <a:tc>
                  <a:txBody>
                    <a:bodyPr/>
                    <a:lstStyle/>
                    <a:p>
                      <a:pPr algn="ctr"/>
                      <a:r>
                        <a:rPr lang="ru-RU" sz="3200" b="1" dirty="0" smtClean="0">
                          <a:solidFill>
                            <a:schemeClr val="accent5">
                              <a:lumMod val="50000"/>
                            </a:schemeClr>
                          </a:solidFill>
                          <a:latin typeface="Times New Roman" pitchFamily="18" charset="0"/>
                          <a:cs typeface="Times New Roman" pitchFamily="18" charset="0"/>
                          <a:hlinkClick r:id="rId5" action="ppaction://hlinksldjump"/>
                        </a:rPr>
                        <a:t>40</a:t>
                      </a:r>
                      <a:endParaRPr lang="ru-RU" sz="3200" b="1" dirty="0">
                        <a:solidFill>
                          <a:schemeClr val="accent5">
                            <a:lumMod val="50000"/>
                          </a:schemeClr>
                        </a:solidFill>
                        <a:latin typeface="Times New Roman" pitchFamily="18" charset="0"/>
                        <a:cs typeface="Times New Roman" pitchFamily="18" charset="0"/>
                      </a:endParaRPr>
                    </a:p>
                  </a:txBody>
                  <a:tcPr>
                    <a:lnB w="12700" cap="flat" cmpd="sng" algn="ctr">
                      <a:solidFill>
                        <a:schemeClr val="accent5">
                          <a:lumMod val="75000"/>
                        </a:schemeClr>
                      </a:solidFill>
                      <a:prstDash val="solid"/>
                      <a:round/>
                      <a:headEnd type="none" w="med" len="med"/>
                      <a:tailEnd type="none" w="med" len="med"/>
                    </a:lnB>
                  </a:tcPr>
                </a:tc>
                <a:tc>
                  <a:txBody>
                    <a:bodyPr/>
                    <a:lstStyle/>
                    <a:p>
                      <a:pPr algn="ctr"/>
                      <a:r>
                        <a:rPr lang="ru-RU" sz="3200" b="1" dirty="0" smtClean="0">
                          <a:solidFill>
                            <a:schemeClr val="accent5">
                              <a:lumMod val="50000"/>
                            </a:schemeClr>
                          </a:solidFill>
                          <a:latin typeface="Times New Roman" pitchFamily="18" charset="0"/>
                          <a:cs typeface="Times New Roman" pitchFamily="18" charset="0"/>
                          <a:hlinkClick r:id="rId6" action="ppaction://hlinksldjump"/>
                        </a:rPr>
                        <a:t>50</a:t>
                      </a:r>
                      <a:endParaRPr lang="ru-RU" sz="3200" b="1" dirty="0">
                        <a:solidFill>
                          <a:schemeClr val="accent5">
                            <a:lumMod val="50000"/>
                          </a:schemeClr>
                        </a:solidFill>
                        <a:latin typeface="Times New Roman" pitchFamily="18" charset="0"/>
                        <a:cs typeface="Times New Roman" pitchFamily="18" charset="0"/>
                      </a:endParaRPr>
                    </a:p>
                  </a:txBody>
                  <a:tcPr>
                    <a:lnB w="12700" cap="flat" cmpd="sng" algn="ctr">
                      <a:solidFill>
                        <a:schemeClr val="accent5">
                          <a:lumMod val="75000"/>
                        </a:schemeClr>
                      </a:solidFill>
                      <a:prstDash val="solid"/>
                      <a:round/>
                      <a:headEnd type="none" w="med" len="med"/>
                      <a:tailEnd type="none" w="med" len="med"/>
                    </a:lnB>
                  </a:tcPr>
                </a:tc>
                <a:tc>
                  <a:txBody>
                    <a:bodyPr/>
                    <a:lstStyle/>
                    <a:p>
                      <a:pPr algn="ctr"/>
                      <a:r>
                        <a:rPr lang="ru-RU" sz="3200" b="1" dirty="0" smtClean="0">
                          <a:solidFill>
                            <a:schemeClr val="accent5">
                              <a:lumMod val="50000"/>
                            </a:schemeClr>
                          </a:solidFill>
                          <a:latin typeface="Times New Roman" pitchFamily="18" charset="0"/>
                          <a:cs typeface="Times New Roman" pitchFamily="18" charset="0"/>
                          <a:hlinkClick r:id="rId7" action="ppaction://hlinksldjump"/>
                        </a:rPr>
                        <a:t>60</a:t>
                      </a:r>
                      <a:endParaRPr lang="ru-RU" sz="3200" b="1" dirty="0">
                        <a:solidFill>
                          <a:schemeClr val="accent5">
                            <a:lumMod val="50000"/>
                          </a:schemeClr>
                        </a:solidFill>
                        <a:latin typeface="Times New Roman" pitchFamily="18" charset="0"/>
                        <a:cs typeface="Times New Roman" pitchFamily="18" charset="0"/>
                      </a:endParaRPr>
                    </a:p>
                  </a:txBody>
                  <a:tcPr>
                    <a:lnB w="12700" cap="flat" cmpd="sng" algn="ctr">
                      <a:solidFill>
                        <a:schemeClr val="accent5">
                          <a:lumMod val="75000"/>
                        </a:schemeClr>
                      </a:solidFill>
                      <a:prstDash val="solid"/>
                      <a:round/>
                      <a:headEnd type="none" w="med" len="med"/>
                      <a:tailEnd type="none" w="med" len="med"/>
                    </a:lnB>
                  </a:tcPr>
                </a:tc>
              </a:tr>
              <a:tr h="370840">
                <a:tc>
                  <a:txBody>
                    <a:bodyPr/>
                    <a:lstStyle/>
                    <a:p>
                      <a:r>
                        <a:rPr lang="ru-RU" sz="2000" b="1" i="1" dirty="0" smtClean="0">
                          <a:solidFill>
                            <a:schemeClr val="accent5">
                              <a:lumMod val="50000"/>
                            </a:schemeClr>
                          </a:solidFill>
                          <a:latin typeface="Times New Roman" pitchFamily="18" charset="0"/>
                          <a:cs typeface="Times New Roman" pitchFamily="18" charset="0"/>
                        </a:rPr>
                        <a:t>ПОСВЯЩЕНИЕ…</a:t>
                      </a:r>
                    </a:p>
                    <a:p>
                      <a:endParaRPr lang="ru-RU" sz="2000" b="1" i="1" dirty="0">
                        <a:solidFill>
                          <a:schemeClr val="accent5">
                            <a:lumMod val="50000"/>
                          </a:schemeClr>
                        </a:solidFill>
                        <a:latin typeface="Times New Roman" pitchFamily="18" charset="0"/>
                        <a:cs typeface="Times New Roman" pitchFamily="18" charset="0"/>
                      </a:endParaRPr>
                    </a:p>
                  </a:txBody>
                  <a:tcPr>
                    <a:lnT w="12700" cap="flat" cmpd="sng" algn="ctr">
                      <a:solidFill>
                        <a:schemeClr val="accent5">
                          <a:lumMod val="75000"/>
                        </a:schemeClr>
                      </a:solidFill>
                      <a:prstDash val="solid"/>
                      <a:round/>
                      <a:headEnd type="none" w="med" len="med"/>
                      <a:tailEnd type="none" w="med" len="med"/>
                    </a:lnT>
                  </a:tcPr>
                </a:tc>
                <a:tc>
                  <a:txBody>
                    <a:bodyPr/>
                    <a:lstStyle/>
                    <a:p>
                      <a:pPr algn="ctr"/>
                      <a:r>
                        <a:rPr lang="ru-RU" sz="3200" b="1" dirty="0" smtClean="0">
                          <a:solidFill>
                            <a:schemeClr val="accent5">
                              <a:lumMod val="50000"/>
                            </a:schemeClr>
                          </a:solidFill>
                          <a:latin typeface="Times New Roman" pitchFamily="18" charset="0"/>
                          <a:cs typeface="Times New Roman" pitchFamily="18" charset="0"/>
                          <a:hlinkClick r:id="rId8" action="ppaction://hlinksldjump"/>
                        </a:rPr>
                        <a:t>10</a:t>
                      </a:r>
                      <a:endParaRPr lang="ru-RU" sz="3200" b="1" dirty="0">
                        <a:solidFill>
                          <a:schemeClr val="accent5">
                            <a:lumMod val="50000"/>
                          </a:schemeClr>
                        </a:solidFill>
                        <a:latin typeface="Times New Roman" pitchFamily="18" charset="0"/>
                        <a:cs typeface="Times New Roman" pitchFamily="18" charset="0"/>
                      </a:endParaRPr>
                    </a:p>
                  </a:txBody>
                  <a:tcPr>
                    <a:lnT w="12700" cap="flat" cmpd="sng" algn="ctr">
                      <a:solidFill>
                        <a:schemeClr val="accent5">
                          <a:lumMod val="75000"/>
                        </a:schemeClr>
                      </a:solidFill>
                      <a:prstDash val="solid"/>
                      <a:round/>
                      <a:headEnd type="none" w="med" len="med"/>
                      <a:tailEnd type="none" w="med" len="med"/>
                    </a:lnT>
                  </a:tcPr>
                </a:tc>
                <a:tc>
                  <a:txBody>
                    <a:bodyPr/>
                    <a:lstStyle/>
                    <a:p>
                      <a:pPr algn="ctr"/>
                      <a:r>
                        <a:rPr lang="ru-RU" sz="3200" b="1" dirty="0" smtClean="0">
                          <a:solidFill>
                            <a:schemeClr val="accent5">
                              <a:lumMod val="50000"/>
                            </a:schemeClr>
                          </a:solidFill>
                          <a:latin typeface="Times New Roman" pitchFamily="18" charset="0"/>
                          <a:cs typeface="Times New Roman" pitchFamily="18" charset="0"/>
                          <a:hlinkClick r:id="rId9" action="ppaction://hlinksldjump"/>
                        </a:rPr>
                        <a:t>20</a:t>
                      </a:r>
                      <a:endParaRPr lang="ru-RU" sz="3200" b="1" dirty="0">
                        <a:solidFill>
                          <a:schemeClr val="accent5">
                            <a:lumMod val="50000"/>
                          </a:schemeClr>
                        </a:solidFill>
                        <a:latin typeface="Times New Roman" pitchFamily="18" charset="0"/>
                        <a:cs typeface="Times New Roman" pitchFamily="18" charset="0"/>
                      </a:endParaRPr>
                    </a:p>
                  </a:txBody>
                  <a:tcPr>
                    <a:lnT w="12700" cap="flat" cmpd="sng" algn="ctr">
                      <a:solidFill>
                        <a:schemeClr val="accent5">
                          <a:lumMod val="75000"/>
                        </a:schemeClr>
                      </a:solidFill>
                      <a:prstDash val="solid"/>
                      <a:round/>
                      <a:headEnd type="none" w="med" len="med"/>
                      <a:tailEnd type="none" w="med" len="med"/>
                    </a:lnT>
                  </a:tcPr>
                </a:tc>
                <a:tc>
                  <a:txBody>
                    <a:bodyPr/>
                    <a:lstStyle/>
                    <a:p>
                      <a:pPr algn="ctr"/>
                      <a:r>
                        <a:rPr lang="ru-RU" sz="3200" b="1" dirty="0" smtClean="0">
                          <a:solidFill>
                            <a:schemeClr val="accent5">
                              <a:lumMod val="50000"/>
                            </a:schemeClr>
                          </a:solidFill>
                          <a:latin typeface="Times New Roman" pitchFamily="18" charset="0"/>
                          <a:cs typeface="Times New Roman" pitchFamily="18" charset="0"/>
                          <a:hlinkClick r:id="rId10" action="ppaction://hlinksldjump"/>
                        </a:rPr>
                        <a:t>30</a:t>
                      </a:r>
                      <a:endParaRPr lang="ru-RU" sz="3200" b="1" dirty="0">
                        <a:solidFill>
                          <a:schemeClr val="accent5">
                            <a:lumMod val="50000"/>
                          </a:schemeClr>
                        </a:solidFill>
                        <a:latin typeface="Times New Roman" pitchFamily="18" charset="0"/>
                        <a:cs typeface="Times New Roman" pitchFamily="18" charset="0"/>
                      </a:endParaRPr>
                    </a:p>
                  </a:txBody>
                  <a:tcPr>
                    <a:lnT w="12700" cap="flat" cmpd="sng" algn="ctr">
                      <a:solidFill>
                        <a:schemeClr val="accent5">
                          <a:lumMod val="75000"/>
                        </a:schemeClr>
                      </a:solidFill>
                      <a:prstDash val="solid"/>
                      <a:round/>
                      <a:headEnd type="none" w="med" len="med"/>
                      <a:tailEnd type="none" w="med" len="med"/>
                    </a:lnT>
                  </a:tcPr>
                </a:tc>
                <a:tc>
                  <a:txBody>
                    <a:bodyPr/>
                    <a:lstStyle/>
                    <a:p>
                      <a:pPr algn="ctr"/>
                      <a:r>
                        <a:rPr lang="ru-RU" sz="3200" b="1" dirty="0" smtClean="0">
                          <a:solidFill>
                            <a:schemeClr val="accent5">
                              <a:lumMod val="50000"/>
                            </a:schemeClr>
                          </a:solidFill>
                          <a:latin typeface="Times New Roman" pitchFamily="18" charset="0"/>
                          <a:cs typeface="Times New Roman" pitchFamily="18" charset="0"/>
                          <a:hlinkClick r:id="rId11" action="ppaction://hlinksldjump"/>
                        </a:rPr>
                        <a:t>40</a:t>
                      </a:r>
                      <a:endParaRPr lang="ru-RU" sz="3200" b="1" dirty="0">
                        <a:solidFill>
                          <a:schemeClr val="accent5">
                            <a:lumMod val="50000"/>
                          </a:schemeClr>
                        </a:solidFill>
                        <a:latin typeface="Times New Roman" pitchFamily="18" charset="0"/>
                        <a:cs typeface="Times New Roman" pitchFamily="18" charset="0"/>
                      </a:endParaRPr>
                    </a:p>
                  </a:txBody>
                  <a:tcPr>
                    <a:lnT w="12700" cap="flat" cmpd="sng" algn="ctr">
                      <a:solidFill>
                        <a:schemeClr val="accent5">
                          <a:lumMod val="75000"/>
                        </a:schemeClr>
                      </a:solidFill>
                      <a:prstDash val="solid"/>
                      <a:round/>
                      <a:headEnd type="none" w="med" len="med"/>
                      <a:tailEnd type="none" w="med" len="med"/>
                    </a:lnT>
                  </a:tcPr>
                </a:tc>
                <a:tc>
                  <a:txBody>
                    <a:bodyPr/>
                    <a:lstStyle/>
                    <a:p>
                      <a:pPr algn="ctr"/>
                      <a:r>
                        <a:rPr lang="ru-RU" sz="3200" b="1" dirty="0" smtClean="0">
                          <a:solidFill>
                            <a:schemeClr val="accent5">
                              <a:lumMod val="50000"/>
                            </a:schemeClr>
                          </a:solidFill>
                          <a:latin typeface="Times New Roman" pitchFamily="18" charset="0"/>
                          <a:cs typeface="Times New Roman" pitchFamily="18" charset="0"/>
                          <a:hlinkClick r:id="rId12" action="ppaction://hlinksldjump"/>
                        </a:rPr>
                        <a:t>50</a:t>
                      </a:r>
                      <a:endParaRPr lang="ru-RU" sz="3200" b="1" dirty="0">
                        <a:solidFill>
                          <a:schemeClr val="accent5">
                            <a:lumMod val="50000"/>
                          </a:schemeClr>
                        </a:solidFill>
                        <a:latin typeface="Times New Roman" pitchFamily="18" charset="0"/>
                        <a:cs typeface="Times New Roman" pitchFamily="18" charset="0"/>
                      </a:endParaRPr>
                    </a:p>
                  </a:txBody>
                  <a:tcPr>
                    <a:lnT w="12700" cap="flat" cmpd="sng" algn="ctr">
                      <a:solidFill>
                        <a:schemeClr val="accent5">
                          <a:lumMod val="75000"/>
                        </a:schemeClr>
                      </a:solidFill>
                      <a:prstDash val="solid"/>
                      <a:round/>
                      <a:headEnd type="none" w="med" len="med"/>
                      <a:tailEnd type="none" w="med" len="med"/>
                    </a:lnT>
                  </a:tcPr>
                </a:tc>
                <a:tc>
                  <a:txBody>
                    <a:bodyPr/>
                    <a:lstStyle/>
                    <a:p>
                      <a:pPr algn="ctr"/>
                      <a:r>
                        <a:rPr lang="ru-RU" sz="3200" b="1" dirty="0" smtClean="0">
                          <a:solidFill>
                            <a:schemeClr val="accent5">
                              <a:lumMod val="50000"/>
                            </a:schemeClr>
                          </a:solidFill>
                          <a:latin typeface="Times New Roman" pitchFamily="18" charset="0"/>
                          <a:cs typeface="Times New Roman" pitchFamily="18" charset="0"/>
                          <a:hlinkClick r:id="rId13" action="ppaction://hlinksldjump"/>
                        </a:rPr>
                        <a:t>60</a:t>
                      </a:r>
                      <a:endParaRPr lang="ru-RU" sz="3200" b="1" dirty="0">
                        <a:solidFill>
                          <a:schemeClr val="accent5">
                            <a:lumMod val="50000"/>
                          </a:schemeClr>
                        </a:solidFill>
                        <a:latin typeface="Times New Roman" pitchFamily="18" charset="0"/>
                        <a:cs typeface="Times New Roman" pitchFamily="18" charset="0"/>
                      </a:endParaRPr>
                    </a:p>
                  </a:txBody>
                  <a:tcPr>
                    <a:lnT w="12700" cap="flat" cmpd="sng" algn="ctr">
                      <a:solidFill>
                        <a:schemeClr val="accent5">
                          <a:lumMod val="75000"/>
                        </a:schemeClr>
                      </a:solidFill>
                      <a:prstDash val="solid"/>
                      <a:round/>
                      <a:headEnd type="none" w="med" len="med"/>
                      <a:tailEnd type="none" w="med" len="med"/>
                    </a:lnT>
                  </a:tcPr>
                </a:tc>
              </a:tr>
              <a:tr h="370840">
                <a:tc>
                  <a:txBody>
                    <a:bodyPr/>
                    <a:lstStyle/>
                    <a:p>
                      <a:r>
                        <a:rPr lang="ru-RU" sz="2000" b="1" i="1" dirty="0" smtClean="0">
                          <a:solidFill>
                            <a:schemeClr val="accent5">
                              <a:lumMod val="50000"/>
                            </a:schemeClr>
                          </a:solidFill>
                          <a:latin typeface="Times New Roman" pitchFamily="18" charset="0"/>
                          <a:cs typeface="Times New Roman" pitchFamily="18" charset="0"/>
                        </a:rPr>
                        <a:t>ИЗ КАКИХ ПРОИЗВЕДЕНИЙ СТРОКИ</a:t>
                      </a:r>
                      <a:endParaRPr lang="ru-RU" sz="2000" b="1" i="1" dirty="0">
                        <a:solidFill>
                          <a:schemeClr val="accent5">
                            <a:lumMod val="50000"/>
                          </a:schemeClr>
                        </a:solidFill>
                        <a:latin typeface="Times New Roman" pitchFamily="18" charset="0"/>
                        <a:cs typeface="Times New Roman" pitchFamily="18" charset="0"/>
                      </a:endParaRPr>
                    </a:p>
                  </a:txBody>
                  <a:tcPr/>
                </a:tc>
                <a:tc>
                  <a:txBody>
                    <a:bodyPr/>
                    <a:lstStyle/>
                    <a:p>
                      <a:pPr algn="ctr"/>
                      <a:r>
                        <a:rPr lang="ru-RU" sz="3200" b="1" dirty="0" smtClean="0">
                          <a:solidFill>
                            <a:schemeClr val="accent5">
                              <a:lumMod val="50000"/>
                            </a:schemeClr>
                          </a:solidFill>
                          <a:latin typeface="Times New Roman" pitchFamily="18" charset="0"/>
                          <a:cs typeface="Times New Roman" pitchFamily="18" charset="0"/>
                          <a:hlinkClick r:id="rId14" action="ppaction://hlinksldjump"/>
                        </a:rPr>
                        <a:t>10</a:t>
                      </a:r>
                      <a:endParaRPr lang="ru-RU" sz="3200" b="1" dirty="0">
                        <a:solidFill>
                          <a:schemeClr val="accent5">
                            <a:lumMod val="50000"/>
                          </a:schemeClr>
                        </a:solidFill>
                        <a:latin typeface="Times New Roman" pitchFamily="18" charset="0"/>
                        <a:cs typeface="Times New Roman" pitchFamily="18" charset="0"/>
                      </a:endParaRPr>
                    </a:p>
                  </a:txBody>
                  <a:tcPr/>
                </a:tc>
                <a:tc>
                  <a:txBody>
                    <a:bodyPr/>
                    <a:lstStyle/>
                    <a:p>
                      <a:pPr algn="ctr"/>
                      <a:r>
                        <a:rPr lang="ru-RU" sz="3200" b="1" dirty="0" smtClean="0">
                          <a:solidFill>
                            <a:schemeClr val="accent5">
                              <a:lumMod val="50000"/>
                            </a:schemeClr>
                          </a:solidFill>
                          <a:latin typeface="Times New Roman" pitchFamily="18" charset="0"/>
                          <a:cs typeface="Times New Roman" pitchFamily="18" charset="0"/>
                          <a:hlinkClick r:id="rId15" action="ppaction://hlinksldjump"/>
                        </a:rPr>
                        <a:t>20</a:t>
                      </a:r>
                      <a:endParaRPr lang="ru-RU" sz="3200" b="1" dirty="0">
                        <a:solidFill>
                          <a:schemeClr val="accent5">
                            <a:lumMod val="50000"/>
                          </a:schemeClr>
                        </a:solidFill>
                        <a:latin typeface="Times New Roman" pitchFamily="18" charset="0"/>
                        <a:cs typeface="Times New Roman" pitchFamily="18" charset="0"/>
                      </a:endParaRPr>
                    </a:p>
                  </a:txBody>
                  <a:tcPr/>
                </a:tc>
                <a:tc>
                  <a:txBody>
                    <a:bodyPr/>
                    <a:lstStyle/>
                    <a:p>
                      <a:pPr algn="ctr"/>
                      <a:r>
                        <a:rPr lang="ru-RU" sz="3200" b="1" dirty="0" smtClean="0">
                          <a:solidFill>
                            <a:schemeClr val="accent5">
                              <a:lumMod val="50000"/>
                            </a:schemeClr>
                          </a:solidFill>
                          <a:latin typeface="Times New Roman" pitchFamily="18" charset="0"/>
                          <a:cs typeface="Times New Roman" pitchFamily="18" charset="0"/>
                          <a:hlinkClick r:id="rId16" action="ppaction://hlinksldjump"/>
                        </a:rPr>
                        <a:t>30</a:t>
                      </a:r>
                      <a:endParaRPr lang="ru-RU" sz="3200" b="1" dirty="0">
                        <a:solidFill>
                          <a:schemeClr val="accent5">
                            <a:lumMod val="50000"/>
                          </a:schemeClr>
                        </a:solidFill>
                        <a:latin typeface="Times New Roman" pitchFamily="18" charset="0"/>
                        <a:cs typeface="Times New Roman" pitchFamily="18" charset="0"/>
                      </a:endParaRPr>
                    </a:p>
                  </a:txBody>
                  <a:tcPr/>
                </a:tc>
                <a:tc>
                  <a:txBody>
                    <a:bodyPr/>
                    <a:lstStyle/>
                    <a:p>
                      <a:pPr algn="ctr"/>
                      <a:r>
                        <a:rPr lang="ru-RU" sz="3200" b="1" dirty="0" smtClean="0">
                          <a:solidFill>
                            <a:schemeClr val="accent5">
                              <a:lumMod val="50000"/>
                            </a:schemeClr>
                          </a:solidFill>
                          <a:latin typeface="Times New Roman" pitchFamily="18" charset="0"/>
                          <a:cs typeface="Times New Roman" pitchFamily="18" charset="0"/>
                          <a:hlinkClick r:id="rId17" action="ppaction://hlinksldjump"/>
                        </a:rPr>
                        <a:t>40</a:t>
                      </a:r>
                      <a:endParaRPr lang="ru-RU" sz="3200" b="1" dirty="0">
                        <a:solidFill>
                          <a:schemeClr val="accent5">
                            <a:lumMod val="50000"/>
                          </a:schemeClr>
                        </a:solidFill>
                        <a:latin typeface="Times New Roman" pitchFamily="18" charset="0"/>
                        <a:cs typeface="Times New Roman" pitchFamily="18" charset="0"/>
                      </a:endParaRPr>
                    </a:p>
                  </a:txBody>
                  <a:tcPr/>
                </a:tc>
                <a:tc>
                  <a:txBody>
                    <a:bodyPr/>
                    <a:lstStyle/>
                    <a:p>
                      <a:pPr algn="ctr"/>
                      <a:r>
                        <a:rPr lang="ru-RU" sz="3200" b="1" dirty="0" smtClean="0">
                          <a:solidFill>
                            <a:schemeClr val="accent5">
                              <a:lumMod val="50000"/>
                            </a:schemeClr>
                          </a:solidFill>
                          <a:latin typeface="Times New Roman" pitchFamily="18" charset="0"/>
                          <a:cs typeface="Times New Roman" pitchFamily="18" charset="0"/>
                          <a:hlinkClick r:id="rId18" action="ppaction://hlinksldjump"/>
                        </a:rPr>
                        <a:t>50</a:t>
                      </a:r>
                      <a:endParaRPr lang="ru-RU" sz="3200" b="1" dirty="0">
                        <a:solidFill>
                          <a:schemeClr val="accent5">
                            <a:lumMod val="50000"/>
                          </a:schemeClr>
                        </a:solidFill>
                        <a:latin typeface="Times New Roman" pitchFamily="18" charset="0"/>
                        <a:cs typeface="Times New Roman" pitchFamily="18" charset="0"/>
                      </a:endParaRPr>
                    </a:p>
                  </a:txBody>
                  <a:tcPr/>
                </a:tc>
                <a:tc>
                  <a:txBody>
                    <a:bodyPr/>
                    <a:lstStyle/>
                    <a:p>
                      <a:pPr algn="ctr"/>
                      <a:r>
                        <a:rPr lang="ru-RU" sz="3200" b="1" dirty="0" smtClean="0">
                          <a:solidFill>
                            <a:schemeClr val="accent5">
                              <a:lumMod val="50000"/>
                            </a:schemeClr>
                          </a:solidFill>
                          <a:latin typeface="Times New Roman" pitchFamily="18" charset="0"/>
                          <a:cs typeface="Times New Roman" pitchFamily="18" charset="0"/>
                          <a:hlinkClick r:id="rId19" action="ppaction://hlinksldjump"/>
                        </a:rPr>
                        <a:t>60</a:t>
                      </a:r>
                      <a:endParaRPr lang="ru-RU" sz="3200" b="1" dirty="0">
                        <a:solidFill>
                          <a:schemeClr val="accent5">
                            <a:lumMod val="50000"/>
                          </a:schemeClr>
                        </a:solidFill>
                        <a:latin typeface="Times New Roman" pitchFamily="18" charset="0"/>
                        <a:cs typeface="Times New Roman" pitchFamily="18" charset="0"/>
                      </a:endParaRPr>
                    </a:p>
                  </a:txBody>
                  <a:tcPr/>
                </a:tc>
              </a:tr>
              <a:tr h="370840">
                <a:tc>
                  <a:txBody>
                    <a:bodyPr/>
                    <a:lstStyle/>
                    <a:p>
                      <a:r>
                        <a:rPr lang="ru-RU" sz="2000" b="1" i="1" dirty="0" smtClean="0">
                          <a:solidFill>
                            <a:schemeClr val="accent5">
                              <a:lumMod val="50000"/>
                            </a:schemeClr>
                          </a:solidFill>
                          <a:latin typeface="Times New Roman" pitchFamily="18" charset="0"/>
                          <a:cs typeface="Times New Roman" pitchFamily="18" charset="0"/>
                        </a:rPr>
                        <a:t>КТО ИЗ ПЕРСОНАЖЕЙ Н.НЕКРАСОВА </a:t>
                      </a:r>
                      <a:endParaRPr lang="ru-RU" sz="2000" b="1" i="1" dirty="0">
                        <a:solidFill>
                          <a:schemeClr val="accent5">
                            <a:lumMod val="50000"/>
                          </a:schemeClr>
                        </a:solidFill>
                        <a:latin typeface="Times New Roman" pitchFamily="18" charset="0"/>
                        <a:cs typeface="Times New Roman" pitchFamily="18" charset="0"/>
                      </a:endParaRPr>
                    </a:p>
                  </a:txBody>
                  <a:tcPr/>
                </a:tc>
                <a:tc>
                  <a:txBody>
                    <a:bodyPr/>
                    <a:lstStyle/>
                    <a:p>
                      <a:pPr algn="ctr"/>
                      <a:r>
                        <a:rPr lang="ru-RU" sz="3200" b="1" dirty="0" smtClean="0">
                          <a:solidFill>
                            <a:schemeClr val="accent5">
                              <a:lumMod val="50000"/>
                            </a:schemeClr>
                          </a:solidFill>
                          <a:latin typeface="Times New Roman" pitchFamily="18" charset="0"/>
                          <a:cs typeface="Times New Roman" pitchFamily="18" charset="0"/>
                          <a:hlinkClick r:id="rId20" action="ppaction://hlinksldjump"/>
                        </a:rPr>
                        <a:t>10</a:t>
                      </a:r>
                      <a:endParaRPr lang="ru-RU" sz="3200" b="1" dirty="0">
                        <a:solidFill>
                          <a:schemeClr val="accent5">
                            <a:lumMod val="50000"/>
                          </a:schemeClr>
                        </a:solidFill>
                        <a:latin typeface="Times New Roman" pitchFamily="18" charset="0"/>
                        <a:cs typeface="Times New Roman" pitchFamily="18" charset="0"/>
                      </a:endParaRPr>
                    </a:p>
                  </a:txBody>
                  <a:tcPr/>
                </a:tc>
                <a:tc>
                  <a:txBody>
                    <a:bodyPr/>
                    <a:lstStyle/>
                    <a:p>
                      <a:pPr algn="ctr"/>
                      <a:r>
                        <a:rPr lang="ru-RU" sz="3200" b="1" dirty="0" smtClean="0">
                          <a:solidFill>
                            <a:schemeClr val="accent5">
                              <a:lumMod val="50000"/>
                            </a:schemeClr>
                          </a:solidFill>
                          <a:latin typeface="Times New Roman" pitchFamily="18" charset="0"/>
                          <a:cs typeface="Times New Roman" pitchFamily="18" charset="0"/>
                          <a:hlinkClick r:id="rId21" action="ppaction://hlinksldjump"/>
                        </a:rPr>
                        <a:t>20</a:t>
                      </a:r>
                      <a:endParaRPr lang="ru-RU" sz="3200" b="1" dirty="0">
                        <a:solidFill>
                          <a:schemeClr val="accent5">
                            <a:lumMod val="50000"/>
                          </a:schemeClr>
                        </a:solidFill>
                        <a:latin typeface="Times New Roman" pitchFamily="18" charset="0"/>
                        <a:cs typeface="Times New Roman" pitchFamily="18" charset="0"/>
                      </a:endParaRPr>
                    </a:p>
                  </a:txBody>
                  <a:tcPr/>
                </a:tc>
                <a:tc>
                  <a:txBody>
                    <a:bodyPr/>
                    <a:lstStyle/>
                    <a:p>
                      <a:pPr algn="ctr"/>
                      <a:r>
                        <a:rPr lang="ru-RU" sz="3200" b="1" dirty="0" smtClean="0">
                          <a:solidFill>
                            <a:schemeClr val="accent5">
                              <a:lumMod val="50000"/>
                            </a:schemeClr>
                          </a:solidFill>
                          <a:latin typeface="Times New Roman" pitchFamily="18" charset="0"/>
                          <a:cs typeface="Times New Roman" pitchFamily="18" charset="0"/>
                          <a:hlinkClick r:id="rId22" action="ppaction://hlinksldjump"/>
                        </a:rPr>
                        <a:t>30</a:t>
                      </a:r>
                      <a:endParaRPr lang="ru-RU" sz="3200" b="1" dirty="0">
                        <a:solidFill>
                          <a:schemeClr val="accent5">
                            <a:lumMod val="50000"/>
                          </a:schemeClr>
                        </a:solidFill>
                        <a:latin typeface="Times New Roman" pitchFamily="18" charset="0"/>
                        <a:cs typeface="Times New Roman" pitchFamily="18" charset="0"/>
                      </a:endParaRPr>
                    </a:p>
                  </a:txBody>
                  <a:tcPr/>
                </a:tc>
                <a:tc>
                  <a:txBody>
                    <a:bodyPr/>
                    <a:lstStyle/>
                    <a:p>
                      <a:pPr algn="ctr"/>
                      <a:r>
                        <a:rPr lang="ru-RU" sz="3200" b="1" dirty="0" smtClean="0">
                          <a:solidFill>
                            <a:schemeClr val="accent5">
                              <a:lumMod val="50000"/>
                            </a:schemeClr>
                          </a:solidFill>
                          <a:latin typeface="Times New Roman" pitchFamily="18" charset="0"/>
                          <a:cs typeface="Times New Roman" pitchFamily="18" charset="0"/>
                          <a:hlinkClick r:id="rId23" action="ppaction://hlinksldjump"/>
                        </a:rPr>
                        <a:t>40</a:t>
                      </a:r>
                      <a:endParaRPr lang="ru-RU" sz="3200" b="1" dirty="0">
                        <a:solidFill>
                          <a:schemeClr val="accent5">
                            <a:lumMod val="50000"/>
                          </a:schemeClr>
                        </a:solidFill>
                        <a:latin typeface="Times New Roman" pitchFamily="18" charset="0"/>
                        <a:cs typeface="Times New Roman" pitchFamily="18" charset="0"/>
                      </a:endParaRPr>
                    </a:p>
                  </a:txBody>
                  <a:tcPr/>
                </a:tc>
                <a:tc>
                  <a:txBody>
                    <a:bodyPr/>
                    <a:lstStyle/>
                    <a:p>
                      <a:pPr algn="ctr"/>
                      <a:r>
                        <a:rPr lang="ru-RU" sz="3200" b="1" dirty="0" smtClean="0">
                          <a:solidFill>
                            <a:schemeClr val="accent5">
                              <a:lumMod val="50000"/>
                            </a:schemeClr>
                          </a:solidFill>
                          <a:latin typeface="Times New Roman" pitchFamily="18" charset="0"/>
                          <a:cs typeface="Times New Roman" pitchFamily="18" charset="0"/>
                          <a:hlinkClick r:id="rId24" action="ppaction://hlinksldjump"/>
                        </a:rPr>
                        <a:t>50</a:t>
                      </a:r>
                      <a:endParaRPr lang="ru-RU" sz="3200" b="1" dirty="0">
                        <a:solidFill>
                          <a:schemeClr val="accent5">
                            <a:lumMod val="50000"/>
                          </a:schemeClr>
                        </a:solidFill>
                        <a:latin typeface="Times New Roman" pitchFamily="18" charset="0"/>
                        <a:cs typeface="Times New Roman" pitchFamily="18" charset="0"/>
                      </a:endParaRPr>
                    </a:p>
                  </a:txBody>
                  <a:tcPr/>
                </a:tc>
                <a:tc>
                  <a:txBody>
                    <a:bodyPr/>
                    <a:lstStyle/>
                    <a:p>
                      <a:pPr algn="ctr"/>
                      <a:r>
                        <a:rPr lang="ru-RU" sz="3200" b="1" dirty="0" smtClean="0">
                          <a:solidFill>
                            <a:schemeClr val="accent5">
                              <a:lumMod val="50000"/>
                            </a:schemeClr>
                          </a:solidFill>
                          <a:latin typeface="Times New Roman" pitchFamily="18" charset="0"/>
                          <a:cs typeface="Times New Roman" pitchFamily="18" charset="0"/>
                          <a:hlinkClick r:id="rId25" action="ppaction://hlinksldjump"/>
                        </a:rPr>
                        <a:t>60</a:t>
                      </a:r>
                      <a:endParaRPr lang="ru-RU" sz="3200" b="1" dirty="0">
                        <a:solidFill>
                          <a:schemeClr val="accent5">
                            <a:lumMod val="50000"/>
                          </a:schemeClr>
                        </a:solidFill>
                        <a:latin typeface="Times New Roman" pitchFamily="18" charset="0"/>
                        <a:cs typeface="Times New Roman" pitchFamily="18" charset="0"/>
                      </a:endParaRPr>
                    </a:p>
                  </a:txBody>
                  <a:tcPr/>
                </a:tc>
              </a:tr>
              <a:tr h="370840">
                <a:tc>
                  <a:txBody>
                    <a:bodyPr/>
                    <a:lstStyle/>
                    <a:p>
                      <a:r>
                        <a:rPr lang="ru-RU" sz="2000" b="1" i="1" dirty="0" smtClean="0">
                          <a:solidFill>
                            <a:schemeClr val="accent5">
                              <a:lumMod val="50000"/>
                            </a:schemeClr>
                          </a:solidFill>
                          <a:latin typeface="Times New Roman" pitchFamily="18" charset="0"/>
                          <a:cs typeface="Times New Roman" pitchFamily="18" charset="0"/>
                        </a:rPr>
                        <a:t>КТО СКАЗАЛ</a:t>
                      </a:r>
                      <a:r>
                        <a:rPr lang="ru-RU" sz="2000" b="1" i="1" baseline="0" dirty="0" smtClean="0">
                          <a:solidFill>
                            <a:schemeClr val="accent5">
                              <a:lumMod val="50000"/>
                            </a:schemeClr>
                          </a:solidFill>
                          <a:latin typeface="Times New Roman" pitchFamily="18" charset="0"/>
                          <a:cs typeface="Times New Roman" pitchFamily="18" charset="0"/>
                        </a:rPr>
                        <a:t> О  </a:t>
                      </a:r>
                    </a:p>
                    <a:p>
                      <a:r>
                        <a:rPr lang="ru-RU" sz="2000" b="1" i="1" baseline="0" dirty="0" smtClean="0">
                          <a:solidFill>
                            <a:schemeClr val="accent5">
                              <a:lumMod val="50000"/>
                            </a:schemeClr>
                          </a:solidFill>
                          <a:latin typeface="Times New Roman" pitchFamily="18" charset="0"/>
                          <a:cs typeface="Times New Roman" pitchFamily="18" charset="0"/>
                        </a:rPr>
                        <a:t>Н. НЕКРАСОВЕ</a:t>
                      </a:r>
                      <a:endParaRPr lang="ru-RU" sz="2000" b="1" i="1" dirty="0">
                        <a:solidFill>
                          <a:schemeClr val="accent5">
                            <a:lumMod val="50000"/>
                          </a:schemeClr>
                        </a:solidFill>
                        <a:latin typeface="Times New Roman" pitchFamily="18" charset="0"/>
                        <a:cs typeface="Times New Roman" pitchFamily="18" charset="0"/>
                      </a:endParaRPr>
                    </a:p>
                  </a:txBody>
                  <a:tcPr/>
                </a:tc>
                <a:tc>
                  <a:txBody>
                    <a:bodyPr/>
                    <a:lstStyle/>
                    <a:p>
                      <a:pPr algn="ctr"/>
                      <a:r>
                        <a:rPr lang="ru-RU" sz="3200" b="1" dirty="0" smtClean="0">
                          <a:solidFill>
                            <a:schemeClr val="accent5">
                              <a:lumMod val="50000"/>
                            </a:schemeClr>
                          </a:solidFill>
                          <a:latin typeface="Times New Roman" pitchFamily="18" charset="0"/>
                          <a:cs typeface="Times New Roman" pitchFamily="18" charset="0"/>
                          <a:hlinkClick r:id="rId26" action="ppaction://hlinksldjump"/>
                        </a:rPr>
                        <a:t>10</a:t>
                      </a:r>
                      <a:endParaRPr lang="ru-RU" sz="3200" b="1" dirty="0">
                        <a:solidFill>
                          <a:schemeClr val="accent5">
                            <a:lumMod val="50000"/>
                          </a:schemeClr>
                        </a:solidFill>
                        <a:latin typeface="Times New Roman" pitchFamily="18" charset="0"/>
                        <a:cs typeface="Times New Roman" pitchFamily="18" charset="0"/>
                      </a:endParaRPr>
                    </a:p>
                  </a:txBody>
                  <a:tcPr/>
                </a:tc>
                <a:tc>
                  <a:txBody>
                    <a:bodyPr/>
                    <a:lstStyle/>
                    <a:p>
                      <a:pPr algn="ctr"/>
                      <a:r>
                        <a:rPr lang="ru-RU" sz="3200" b="1" dirty="0" smtClean="0">
                          <a:solidFill>
                            <a:schemeClr val="accent5">
                              <a:lumMod val="50000"/>
                            </a:schemeClr>
                          </a:solidFill>
                          <a:latin typeface="Times New Roman" pitchFamily="18" charset="0"/>
                          <a:cs typeface="Times New Roman" pitchFamily="18" charset="0"/>
                          <a:hlinkClick r:id="rId27" action="ppaction://hlinksldjump"/>
                        </a:rPr>
                        <a:t>20</a:t>
                      </a:r>
                      <a:endParaRPr lang="ru-RU" sz="3200" b="1" dirty="0">
                        <a:solidFill>
                          <a:schemeClr val="accent5">
                            <a:lumMod val="50000"/>
                          </a:schemeClr>
                        </a:solidFill>
                        <a:latin typeface="Times New Roman" pitchFamily="18" charset="0"/>
                        <a:cs typeface="Times New Roman" pitchFamily="18" charset="0"/>
                      </a:endParaRPr>
                    </a:p>
                  </a:txBody>
                  <a:tcPr/>
                </a:tc>
                <a:tc>
                  <a:txBody>
                    <a:bodyPr/>
                    <a:lstStyle/>
                    <a:p>
                      <a:pPr algn="ctr"/>
                      <a:r>
                        <a:rPr lang="ru-RU" sz="3200" b="1" dirty="0" smtClean="0">
                          <a:solidFill>
                            <a:schemeClr val="accent5">
                              <a:lumMod val="50000"/>
                            </a:schemeClr>
                          </a:solidFill>
                          <a:latin typeface="Times New Roman" pitchFamily="18" charset="0"/>
                          <a:cs typeface="Times New Roman" pitchFamily="18" charset="0"/>
                          <a:hlinkClick r:id="rId28" action="ppaction://hlinksldjump"/>
                        </a:rPr>
                        <a:t>30</a:t>
                      </a:r>
                      <a:endParaRPr lang="ru-RU" sz="3200" b="1" dirty="0">
                        <a:solidFill>
                          <a:schemeClr val="accent5">
                            <a:lumMod val="50000"/>
                          </a:schemeClr>
                        </a:solidFill>
                        <a:latin typeface="Times New Roman" pitchFamily="18" charset="0"/>
                        <a:cs typeface="Times New Roman" pitchFamily="18" charset="0"/>
                      </a:endParaRPr>
                    </a:p>
                  </a:txBody>
                  <a:tcPr/>
                </a:tc>
                <a:tc>
                  <a:txBody>
                    <a:bodyPr/>
                    <a:lstStyle/>
                    <a:p>
                      <a:pPr algn="ctr"/>
                      <a:r>
                        <a:rPr lang="ru-RU" sz="3200" b="1" dirty="0" smtClean="0">
                          <a:solidFill>
                            <a:schemeClr val="accent5">
                              <a:lumMod val="50000"/>
                            </a:schemeClr>
                          </a:solidFill>
                          <a:latin typeface="Times New Roman" pitchFamily="18" charset="0"/>
                          <a:cs typeface="Times New Roman" pitchFamily="18" charset="0"/>
                          <a:hlinkClick r:id="rId29" action="ppaction://hlinksldjump"/>
                        </a:rPr>
                        <a:t>40</a:t>
                      </a:r>
                      <a:endParaRPr lang="ru-RU" sz="3200" b="1" dirty="0">
                        <a:solidFill>
                          <a:schemeClr val="accent5">
                            <a:lumMod val="50000"/>
                          </a:schemeClr>
                        </a:solidFill>
                        <a:latin typeface="Times New Roman" pitchFamily="18" charset="0"/>
                        <a:cs typeface="Times New Roman" pitchFamily="18" charset="0"/>
                      </a:endParaRPr>
                    </a:p>
                  </a:txBody>
                  <a:tcPr/>
                </a:tc>
                <a:tc>
                  <a:txBody>
                    <a:bodyPr/>
                    <a:lstStyle/>
                    <a:p>
                      <a:pPr algn="ctr"/>
                      <a:r>
                        <a:rPr lang="ru-RU" sz="3200" b="1" dirty="0" smtClean="0">
                          <a:solidFill>
                            <a:schemeClr val="accent5">
                              <a:lumMod val="50000"/>
                            </a:schemeClr>
                          </a:solidFill>
                          <a:latin typeface="Times New Roman" pitchFamily="18" charset="0"/>
                          <a:cs typeface="Times New Roman" pitchFamily="18" charset="0"/>
                          <a:hlinkClick r:id="rId30" action="ppaction://hlinksldjump"/>
                        </a:rPr>
                        <a:t>50</a:t>
                      </a:r>
                      <a:endParaRPr lang="ru-RU" sz="3200" b="1" dirty="0">
                        <a:solidFill>
                          <a:schemeClr val="accent5">
                            <a:lumMod val="50000"/>
                          </a:schemeClr>
                        </a:solidFill>
                        <a:latin typeface="Times New Roman" pitchFamily="18" charset="0"/>
                        <a:cs typeface="Times New Roman" pitchFamily="18" charset="0"/>
                      </a:endParaRPr>
                    </a:p>
                  </a:txBody>
                  <a:tcPr/>
                </a:tc>
                <a:tc>
                  <a:txBody>
                    <a:bodyPr/>
                    <a:lstStyle/>
                    <a:p>
                      <a:pPr algn="ctr"/>
                      <a:r>
                        <a:rPr lang="ru-RU" sz="3200" b="1" dirty="0" smtClean="0">
                          <a:solidFill>
                            <a:schemeClr val="accent5">
                              <a:lumMod val="50000"/>
                            </a:schemeClr>
                          </a:solidFill>
                          <a:latin typeface="Times New Roman" pitchFamily="18" charset="0"/>
                          <a:cs typeface="Times New Roman" pitchFamily="18" charset="0"/>
                          <a:hlinkClick r:id="rId31" action="ppaction://hlinksldjump"/>
                        </a:rPr>
                        <a:t>60</a:t>
                      </a:r>
                      <a:endParaRPr lang="ru-RU" sz="3200" b="1" dirty="0">
                        <a:solidFill>
                          <a:schemeClr val="accent5">
                            <a:lumMod val="50000"/>
                          </a:schemeClr>
                        </a:solidFill>
                        <a:latin typeface="Times New Roman" pitchFamily="18" charset="0"/>
                        <a:cs typeface="Times New Roman" pitchFamily="18" charset="0"/>
                      </a:endParaRPr>
                    </a:p>
                  </a:txBody>
                  <a:tcPr/>
                </a:tc>
              </a:tr>
            </a:tbl>
          </a:graphicData>
        </a:graphic>
      </p:graphicFrame>
      <p:sp>
        <p:nvSpPr>
          <p:cNvPr id="4" name="TextBox 3"/>
          <p:cNvSpPr txBox="1"/>
          <p:nvPr/>
        </p:nvSpPr>
        <p:spPr>
          <a:xfrm>
            <a:off x="3419872" y="5517232"/>
            <a:ext cx="3768980" cy="1200329"/>
          </a:xfrm>
          <a:prstGeom prst="rect">
            <a:avLst/>
          </a:prstGeom>
          <a:noFill/>
        </p:spPr>
        <p:txBody>
          <a:bodyPr wrap="none" rtlCol="0">
            <a:spAutoFit/>
          </a:bodyPr>
          <a:lstStyle/>
          <a:p>
            <a:r>
              <a:rPr lang="ru-RU" sz="7200" b="1" i="1" dirty="0" smtClean="0">
                <a:solidFill>
                  <a:schemeClr val="accent5">
                    <a:lumMod val="50000"/>
                  </a:schemeClr>
                </a:solidFill>
                <a:latin typeface="Times New Roman" pitchFamily="18" charset="0"/>
                <a:cs typeface="Times New Roman" pitchFamily="18" charset="0"/>
                <a:hlinkClick r:id="rId32" action="ppaction://hlinksldjump"/>
              </a:rPr>
              <a:t>ФИНАЛ</a:t>
            </a:r>
            <a:endParaRPr lang="ru-RU" sz="7200" b="1" i="1" dirty="0">
              <a:solidFill>
                <a:schemeClr val="accent5">
                  <a:lumMod val="50000"/>
                </a:schemeClr>
              </a:solidFill>
              <a:latin typeface="Times New Roman" pitchFamily="18" charset="0"/>
              <a:cs typeface="Times New Roman" pitchFamily="18" charset="0"/>
            </a:endParaRPr>
          </a:p>
        </p:txBody>
      </p:sp>
    </p:spTree>
  </p:cSld>
  <p:clrMapOvr>
    <a:masterClrMapping/>
  </p:clrMapOvr>
  <p:transition spd="med" advClick="0">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par>
                                <p:cTn id="9" presetID="31" presetClass="entr" presetSubtype="0" fill="hold" nodeType="withEffect">
                                  <p:stCondLst>
                                    <p:cond delay="0"/>
                                  </p:stCondLst>
                                  <p:iterate type="lt">
                                    <p:tmPct val="5000"/>
                                  </p:iterate>
                                  <p:childTnLst>
                                    <p:set>
                                      <p:cBhvr>
                                        <p:cTn id="10" dur="1" fill="hold">
                                          <p:stCondLst>
                                            <p:cond delay="0"/>
                                          </p:stCondLst>
                                        </p:cTn>
                                        <p:tgtEl>
                                          <p:spTgt spid="5"/>
                                        </p:tgtEl>
                                        <p:attrNameLst>
                                          <p:attrName>style.visibility</p:attrName>
                                        </p:attrNameLst>
                                      </p:cBhvr>
                                      <p:to>
                                        <p:strVal val="visible"/>
                                      </p:to>
                                    </p:set>
                                    <p:anim calcmode="lin" valueType="num">
                                      <p:cBhvr>
                                        <p:cTn id="11" dur="1000" fill="hold"/>
                                        <p:tgtEl>
                                          <p:spTgt spid="5"/>
                                        </p:tgtEl>
                                        <p:attrNameLst>
                                          <p:attrName>ppt_w</p:attrName>
                                        </p:attrNameLst>
                                      </p:cBhvr>
                                      <p:tavLst>
                                        <p:tav tm="0">
                                          <p:val>
                                            <p:fltVal val="0"/>
                                          </p:val>
                                        </p:tav>
                                        <p:tav tm="100000">
                                          <p:val>
                                            <p:strVal val="#ppt_w"/>
                                          </p:val>
                                        </p:tav>
                                      </p:tavLst>
                                    </p:anim>
                                    <p:anim calcmode="lin" valueType="num">
                                      <p:cBhvr>
                                        <p:cTn id="12" dur="1000" fill="hold"/>
                                        <p:tgtEl>
                                          <p:spTgt spid="5"/>
                                        </p:tgtEl>
                                        <p:attrNameLst>
                                          <p:attrName>ppt_h</p:attrName>
                                        </p:attrNameLst>
                                      </p:cBhvr>
                                      <p:tavLst>
                                        <p:tav tm="0">
                                          <p:val>
                                            <p:fltVal val="0"/>
                                          </p:val>
                                        </p:tav>
                                        <p:tav tm="100000">
                                          <p:val>
                                            <p:strVal val="#ppt_h"/>
                                          </p:val>
                                        </p:tav>
                                      </p:tavLst>
                                    </p:anim>
                                    <p:anim calcmode="lin" valueType="num">
                                      <p:cBhvr>
                                        <p:cTn id="13" dur="1000" fill="hold"/>
                                        <p:tgtEl>
                                          <p:spTgt spid="5"/>
                                        </p:tgtEl>
                                        <p:attrNameLst>
                                          <p:attrName>style.rotation</p:attrName>
                                        </p:attrNameLst>
                                      </p:cBhvr>
                                      <p:tavLst>
                                        <p:tav tm="0">
                                          <p:val>
                                            <p:fltVal val="90"/>
                                          </p:val>
                                        </p:tav>
                                        <p:tav tm="100000">
                                          <p:val>
                                            <p:fltVal val="0"/>
                                          </p:val>
                                        </p:tav>
                                      </p:tavLst>
                                    </p:anim>
                                    <p:animEffect transition="in" filter="fade">
                                      <p:cBhvr>
                                        <p:cTn id="14" dur="1000"/>
                                        <p:tgtEl>
                                          <p:spTgt spid="5"/>
                                        </p:tgtEl>
                                      </p:cBhvr>
                                    </p:animEffect>
                                  </p:childTnLst>
                                </p:cTn>
                              </p:par>
                              <p:par>
                                <p:cTn id="15" presetID="55" presetClass="entr" presetSubtype="0"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1000" fill="hold"/>
                                        <p:tgtEl>
                                          <p:spTgt spid="4"/>
                                        </p:tgtEl>
                                        <p:attrNameLst>
                                          <p:attrName>ppt_w</p:attrName>
                                        </p:attrNameLst>
                                      </p:cBhvr>
                                      <p:tavLst>
                                        <p:tav tm="0">
                                          <p:val>
                                            <p:strVal val="#ppt_w*0.70"/>
                                          </p:val>
                                        </p:tav>
                                        <p:tav tm="100000">
                                          <p:val>
                                            <p:strVal val="#ppt_w"/>
                                          </p:val>
                                        </p:tav>
                                      </p:tavLst>
                                    </p:anim>
                                    <p:anim calcmode="lin" valueType="num">
                                      <p:cBhvr>
                                        <p:cTn id="18" dur="1000" fill="hold"/>
                                        <p:tgtEl>
                                          <p:spTgt spid="4"/>
                                        </p:tgtEl>
                                        <p:attrNameLst>
                                          <p:attrName>ppt_h</p:attrName>
                                        </p:attrNameLst>
                                      </p:cBhvr>
                                      <p:tavLst>
                                        <p:tav tm="0">
                                          <p:val>
                                            <p:strVal val="#ppt_h"/>
                                          </p:val>
                                        </p:tav>
                                        <p:tav tm="100000">
                                          <p:val>
                                            <p:strVal val="#ppt_h"/>
                                          </p:val>
                                        </p:tav>
                                      </p:tavLst>
                                    </p:anim>
                                    <p:animEffect transition="in" filter="fade">
                                      <p:cBhvr>
                                        <p:cTn id="19"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i="1" dirty="0" smtClean="0">
                <a:solidFill>
                  <a:schemeClr val="accent5">
                    <a:lumMod val="50000"/>
                  </a:schemeClr>
                </a:solidFill>
                <a:latin typeface="Times New Roman" pitchFamily="18" charset="0"/>
                <a:cs typeface="Times New Roman" pitchFamily="18" charset="0"/>
              </a:rPr>
              <a:t>ИЗ КАКИХ ПРОИЗВЕДЕНИЙ СТРОКИ  20 баллов</a:t>
            </a:r>
            <a:endParaRPr lang="ru-RU" dirty="0"/>
          </a:p>
        </p:txBody>
      </p:sp>
      <p:sp>
        <p:nvSpPr>
          <p:cNvPr id="3" name="Содержимое 2"/>
          <p:cNvSpPr>
            <a:spLocks noGrp="1"/>
          </p:cNvSpPr>
          <p:nvPr>
            <p:ph idx="1"/>
          </p:nvPr>
        </p:nvSpPr>
        <p:spPr>
          <a:xfrm>
            <a:off x="914400" y="1628800"/>
            <a:ext cx="8050088" cy="4525963"/>
          </a:xfrm>
        </p:spPr>
        <p:txBody>
          <a:bodyPr>
            <a:normAutofit fontScale="92500"/>
          </a:bodyPr>
          <a:lstStyle/>
          <a:p>
            <a:pPr algn="ctr">
              <a:buNone/>
            </a:pPr>
            <a:r>
              <a:rPr lang="ru-RU" sz="4400" b="1" i="1" dirty="0" smtClean="0">
                <a:solidFill>
                  <a:schemeClr val="accent5">
                    <a:lumMod val="50000"/>
                  </a:schemeClr>
                </a:solidFill>
                <a:latin typeface="Times New Roman" pitchFamily="18" charset="0"/>
                <a:cs typeface="Times New Roman" pitchFamily="18" charset="0"/>
              </a:rPr>
              <a:t>«Иди в огонь за честь отчизны,</a:t>
            </a:r>
          </a:p>
          <a:p>
            <a:pPr algn="ctr">
              <a:buNone/>
            </a:pPr>
            <a:r>
              <a:rPr lang="ru-RU" sz="4400" b="1" i="1" dirty="0" smtClean="0">
                <a:solidFill>
                  <a:schemeClr val="accent5">
                    <a:lumMod val="50000"/>
                  </a:schemeClr>
                </a:solidFill>
                <a:latin typeface="Times New Roman" pitchFamily="18" charset="0"/>
                <a:cs typeface="Times New Roman" pitchFamily="18" charset="0"/>
              </a:rPr>
              <a:t>За убежденье, за любовь…</a:t>
            </a:r>
          </a:p>
          <a:p>
            <a:pPr algn="ctr">
              <a:buNone/>
            </a:pPr>
            <a:r>
              <a:rPr lang="ru-RU" sz="4400" b="1" i="1" dirty="0" smtClean="0">
                <a:solidFill>
                  <a:schemeClr val="accent5">
                    <a:lumMod val="50000"/>
                  </a:schemeClr>
                </a:solidFill>
                <a:latin typeface="Times New Roman" pitchFamily="18" charset="0"/>
                <a:cs typeface="Times New Roman" pitchFamily="18" charset="0"/>
              </a:rPr>
              <a:t>Иди и гибни безупречно.</a:t>
            </a:r>
          </a:p>
          <a:p>
            <a:pPr algn="ctr">
              <a:buNone/>
            </a:pPr>
            <a:r>
              <a:rPr lang="ru-RU" sz="4400" b="1" i="1" dirty="0" smtClean="0">
                <a:solidFill>
                  <a:schemeClr val="accent5">
                    <a:lumMod val="50000"/>
                  </a:schemeClr>
                </a:solidFill>
                <a:latin typeface="Times New Roman" pitchFamily="18" charset="0"/>
                <a:cs typeface="Times New Roman" pitchFamily="18" charset="0"/>
              </a:rPr>
              <a:t>Умрёшь недаром… Дело прочно,</a:t>
            </a:r>
          </a:p>
          <a:p>
            <a:pPr algn="ctr">
              <a:buNone/>
            </a:pPr>
            <a:r>
              <a:rPr lang="ru-RU" sz="4400" b="1" i="1" dirty="0" smtClean="0">
                <a:solidFill>
                  <a:schemeClr val="accent5">
                    <a:lumMod val="50000"/>
                  </a:schemeClr>
                </a:solidFill>
                <a:latin typeface="Times New Roman" pitchFamily="18" charset="0"/>
                <a:cs typeface="Times New Roman" pitchFamily="18" charset="0"/>
              </a:rPr>
              <a:t>Когда под ним струится кровь»        </a:t>
            </a:r>
            <a:endParaRPr lang="ru-RU" sz="4400" b="1" i="1" dirty="0">
              <a:solidFill>
                <a:schemeClr val="accent5">
                  <a:lumMod val="50000"/>
                </a:schemeClr>
              </a:solidFill>
              <a:latin typeface="Times New Roman" pitchFamily="18" charset="0"/>
              <a:cs typeface="Times New Roman" pitchFamily="18" charset="0"/>
            </a:endParaRPr>
          </a:p>
        </p:txBody>
      </p:sp>
      <p:sp>
        <p:nvSpPr>
          <p:cNvPr id="4" name="Прямоугольник 3"/>
          <p:cNvSpPr/>
          <p:nvPr/>
        </p:nvSpPr>
        <p:spPr>
          <a:xfrm>
            <a:off x="7884368" y="6165304"/>
            <a:ext cx="941283" cy="369332"/>
          </a:xfrm>
          <a:prstGeom prst="rect">
            <a:avLst/>
          </a:prstGeom>
        </p:spPr>
        <p:txBody>
          <a:bodyPr wrap="none">
            <a:spAutoFit/>
          </a:bodyPr>
          <a:lstStyle/>
          <a:p>
            <a:r>
              <a:rPr lang="ru-RU" b="1" i="1" dirty="0" smtClean="0">
                <a:latin typeface="Times New Roman" pitchFamily="18" charset="0"/>
                <a:cs typeface="Times New Roman" pitchFamily="18" charset="0"/>
                <a:hlinkClick r:id="rId2" action="ppaction://hlinksldjump"/>
              </a:rPr>
              <a:t>ОТВЕТ</a:t>
            </a:r>
            <a:endParaRPr lang="ru-RU" b="1" i="1" dirty="0">
              <a:latin typeface="Times New Roman" pitchFamily="18" charset="0"/>
              <a:cs typeface="Times New Roman" pitchFamily="18" charset="0"/>
            </a:endParaRPr>
          </a:p>
        </p:txBody>
      </p:sp>
    </p:spTree>
  </p:cSld>
  <p:clrMapOvr>
    <a:masterClrMapping/>
  </p:clrMapOvr>
  <p:transition spd="med" advClick="0">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par>
                                <p:cTn id="9" presetID="55" presetClass="entr" presetSubtype="0"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p:cTn id="11"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12"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13" dur="1000"/>
                                        <p:tgtEl>
                                          <p:spTgt spid="3">
                                            <p:txEl>
                                              <p:pRg st="0" end="0"/>
                                            </p:txEl>
                                          </p:spTgt>
                                        </p:tgtEl>
                                      </p:cBhvr>
                                    </p:animEffect>
                                  </p:childTnLst>
                                </p:cTn>
                              </p:par>
                              <p:par>
                                <p:cTn id="14" presetID="55" presetClass="entr" presetSubtype="0" fill="hold" grpId="0" nodeType="with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 calcmode="lin" valueType="num">
                                      <p:cBhvr>
                                        <p:cTn id="16" dur="1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17"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18" dur="1000"/>
                                        <p:tgtEl>
                                          <p:spTgt spid="3">
                                            <p:txEl>
                                              <p:pRg st="1" end="1"/>
                                            </p:txEl>
                                          </p:spTgt>
                                        </p:tgtEl>
                                      </p:cBhvr>
                                    </p:animEffect>
                                  </p:childTnLst>
                                </p:cTn>
                              </p:par>
                              <p:par>
                                <p:cTn id="19" presetID="55" presetClass="entr" presetSubtype="0" fill="hold" grpId="0" nodeType="with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1000" fill="hold"/>
                                        <p:tgtEl>
                                          <p:spTgt spid="3">
                                            <p:txEl>
                                              <p:pRg st="2" end="2"/>
                                            </p:txEl>
                                          </p:spTgt>
                                        </p:tgtEl>
                                        <p:attrNameLst>
                                          <p:attrName>ppt_w</p:attrName>
                                        </p:attrNameLst>
                                      </p:cBhvr>
                                      <p:tavLst>
                                        <p:tav tm="0">
                                          <p:val>
                                            <p:strVal val="#ppt_w*0.70"/>
                                          </p:val>
                                        </p:tav>
                                        <p:tav tm="100000">
                                          <p:val>
                                            <p:strVal val="#ppt_w"/>
                                          </p:val>
                                        </p:tav>
                                      </p:tavLst>
                                    </p:anim>
                                    <p:anim calcmode="lin" valueType="num">
                                      <p:cBhvr>
                                        <p:cTn id="22" dur="1000" fill="hold"/>
                                        <p:tgtEl>
                                          <p:spTgt spid="3">
                                            <p:txEl>
                                              <p:pRg st="2" end="2"/>
                                            </p:txEl>
                                          </p:spTgt>
                                        </p:tgtEl>
                                        <p:attrNameLst>
                                          <p:attrName>ppt_h</p:attrName>
                                        </p:attrNameLst>
                                      </p:cBhvr>
                                      <p:tavLst>
                                        <p:tav tm="0">
                                          <p:val>
                                            <p:strVal val="#ppt_h"/>
                                          </p:val>
                                        </p:tav>
                                        <p:tav tm="100000">
                                          <p:val>
                                            <p:strVal val="#ppt_h"/>
                                          </p:val>
                                        </p:tav>
                                      </p:tavLst>
                                    </p:anim>
                                    <p:animEffect transition="in" filter="fade">
                                      <p:cBhvr>
                                        <p:cTn id="23" dur="1000"/>
                                        <p:tgtEl>
                                          <p:spTgt spid="3">
                                            <p:txEl>
                                              <p:pRg st="2" end="2"/>
                                            </p:txEl>
                                          </p:spTgt>
                                        </p:tgtEl>
                                      </p:cBhvr>
                                    </p:animEffect>
                                  </p:childTnLst>
                                </p:cTn>
                              </p:par>
                              <p:par>
                                <p:cTn id="24" presetID="55" presetClass="entr" presetSubtype="0" fill="hold" grpId="0" nodeType="with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 calcmode="lin" valueType="num">
                                      <p:cBhvr>
                                        <p:cTn id="26" dur="1000" fill="hold"/>
                                        <p:tgtEl>
                                          <p:spTgt spid="3">
                                            <p:txEl>
                                              <p:pRg st="3" end="3"/>
                                            </p:txEl>
                                          </p:spTgt>
                                        </p:tgtEl>
                                        <p:attrNameLst>
                                          <p:attrName>ppt_w</p:attrName>
                                        </p:attrNameLst>
                                      </p:cBhvr>
                                      <p:tavLst>
                                        <p:tav tm="0">
                                          <p:val>
                                            <p:strVal val="#ppt_w*0.70"/>
                                          </p:val>
                                        </p:tav>
                                        <p:tav tm="100000">
                                          <p:val>
                                            <p:strVal val="#ppt_w"/>
                                          </p:val>
                                        </p:tav>
                                      </p:tavLst>
                                    </p:anim>
                                    <p:anim calcmode="lin" valueType="num">
                                      <p:cBhvr>
                                        <p:cTn id="27" dur="1000" fill="hold"/>
                                        <p:tgtEl>
                                          <p:spTgt spid="3">
                                            <p:txEl>
                                              <p:pRg st="3" end="3"/>
                                            </p:txEl>
                                          </p:spTgt>
                                        </p:tgtEl>
                                        <p:attrNameLst>
                                          <p:attrName>ppt_h</p:attrName>
                                        </p:attrNameLst>
                                      </p:cBhvr>
                                      <p:tavLst>
                                        <p:tav tm="0">
                                          <p:val>
                                            <p:strVal val="#ppt_h"/>
                                          </p:val>
                                        </p:tav>
                                        <p:tav tm="100000">
                                          <p:val>
                                            <p:strVal val="#ppt_h"/>
                                          </p:val>
                                        </p:tav>
                                      </p:tavLst>
                                    </p:anim>
                                    <p:animEffect transition="in" filter="fade">
                                      <p:cBhvr>
                                        <p:cTn id="28" dur="1000"/>
                                        <p:tgtEl>
                                          <p:spTgt spid="3">
                                            <p:txEl>
                                              <p:pRg st="3" end="3"/>
                                            </p:txEl>
                                          </p:spTgt>
                                        </p:tgtEl>
                                      </p:cBhvr>
                                    </p:animEffect>
                                  </p:childTnLst>
                                </p:cTn>
                              </p:par>
                              <p:par>
                                <p:cTn id="29" presetID="55" presetClass="entr" presetSubtype="0" fill="hold" grpId="0" nodeType="with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p:cTn id="31" dur="1000" fill="hold"/>
                                        <p:tgtEl>
                                          <p:spTgt spid="3">
                                            <p:txEl>
                                              <p:pRg st="4" end="4"/>
                                            </p:txEl>
                                          </p:spTgt>
                                        </p:tgtEl>
                                        <p:attrNameLst>
                                          <p:attrName>ppt_w</p:attrName>
                                        </p:attrNameLst>
                                      </p:cBhvr>
                                      <p:tavLst>
                                        <p:tav tm="0">
                                          <p:val>
                                            <p:strVal val="#ppt_w*0.70"/>
                                          </p:val>
                                        </p:tav>
                                        <p:tav tm="100000">
                                          <p:val>
                                            <p:strVal val="#ppt_w"/>
                                          </p:val>
                                        </p:tav>
                                      </p:tavLst>
                                    </p:anim>
                                    <p:anim calcmode="lin" valueType="num">
                                      <p:cBhvr>
                                        <p:cTn id="32" dur="1000" fill="hold"/>
                                        <p:tgtEl>
                                          <p:spTgt spid="3">
                                            <p:txEl>
                                              <p:pRg st="4" end="4"/>
                                            </p:txEl>
                                          </p:spTgt>
                                        </p:tgtEl>
                                        <p:attrNameLst>
                                          <p:attrName>ppt_h</p:attrName>
                                        </p:attrNameLst>
                                      </p:cBhvr>
                                      <p:tavLst>
                                        <p:tav tm="0">
                                          <p:val>
                                            <p:strVal val="#ppt_h"/>
                                          </p:val>
                                        </p:tav>
                                        <p:tav tm="100000">
                                          <p:val>
                                            <p:strVal val="#ppt_h"/>
                                          </p:val>
                                        </p:tav>
                                      </p:tavLst>
                                    </p:anim>
                                    <p:animEffect transition="in" filter="fade">
                                      <p:cBhvr>
                                        <p:cTn id="33" dur="1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0"/>
            <a:ext cx="8229600" cy="1143000"/>
          </a:xfrm>
        </p:spPr>
        <p:txBody>
          <a:bodyPr>
            <a:noAutofit/>
          </a:bodyPr>
          <a:lstStyle/>
          <a:p>
            <a:r>
              <a:rPr lang="ru-RU" sz="7200" b="1" i="1" dirty="0" smtClean="0">
                <a:solidFill>
                  <a:schemeClr val="accent5">
                    <a:lumMod val="50000"/>
                  </a:schemeClr>
                </a:solidFill>
                <a:latin typeface="Times New Roman" pitchFamily="18" charset="0"/>
                <a:cs typeface="Times New Roman" pitchFamily="18" charset="0"/>
              </a:rPr>
              <a:t>ОТВЕТ</a:t>
            </a:r>
            <a:endParaRPr lang="ru-RU" sz="7200" dirty="0"/>
          </a:p>
        </p:txBody>
      </p:sp>
      <p:sp>
        <p:nvSpPr>
          <p:cNvPr id="3" name="Содержимое 2"/>
          <p:cNvSpPr>
            <a:spLocks noGrp="1"/>
          </p:cNvSpPr>
          <p:nvPr>
            <p:ph idx="1"/>
          </p:nvPr>
        </p:nvSpPr>
        <p:spPr>
          <a:xfrm>
            <a:off x="755576" y="1124744"/>
            <a:ext cx="8229600" cy="4525963"/>
          </a:xfrm>
        </p:spPr>
        <p:txBody>
          <a:bodyPr>
            <a:normAutofit/>
          </a:bodyPr>
          <a:lstStyle/>
          <a:p>
            <a:pPr algn="ctr">
              <a:buNone/>
            </a:pPr>
            <a:r>
              <a:rPr lang="ru-RU" sz="5400" b="1" i="1" dirty="0" smtClean="0">
                <a:solidFill>
                  <a:schemeClr val="accent5">
                    <a:lumMod val="50000"/>
                  </a:schemeClr>
                </a:solidFill>
                <a:latin typeface="Times New Roman" pitchFamily="18" charset="0"/>
                <a:cs typeface="Times New Roman" pitchFamily="18" charset="0"/>
              </a:rPr>
              <a:t>Стихотворение </a:t>
            </a:r>
          </a:p>
          <a:p>
            <a:pPr algn="ctr">
              <a:buNone/>
            </a:pPr>
            <a:r>
              <a:rPr lang="ru-RU" sz="5400" b="1" i="1" dirty="0" smtClean="0">
                <a:solidFill>
                  <a:schemeClr val="accent5">
                    <a:lumMod val="50000"/>
                  </a:schemeClr>
                </a:solidFill>
                <a:latin typeface="Times New Roman" pitchFamily="18" charset="0"/>
                <a:cs typeface="Times New Roman" pitchFamily="18" charset="0"/>
              </a:rPr>
              <a:t>«Поэт и гражданин»</a:t>
            </a:r>
            <a:endParaRPr lang="ru-RU" sz="5400" b="1" i="1" dirty="0">
              <a:solidFill>
                <a:schemeClr val="accent5">
                  <a:lumMod val="50000"/>
                </a:schemeClr>
              </a:solidFill>
              <a:latin typeface="Times New Roman" pitchFamily="18" charset="0"/>
              <a:cs typeface="Times New Roman" pitchFamily="18" charset="0"/>
            </a:endParaRPr>
          </a:p>
        </p:txBody>
      </p:sp>
      <p:pic>
        <p:nvPicPr>
          <p:cNvPr id="53250" name="Picture 2" descr="Картинка 11 из 20"/>
          <p:cNvPicPr>
            <a:picLocks noChangeAspect="1" noChangeArrowheads="1"/>
          </p:cNvPicPr>
          <p:nvPr/>
        </p:nvPicPr>
        <p:blipFill>
          <a:blip r:embed="rId2" cstate="email"/>
          <a:srcRect/>
          <a:stretch>
            <a:fillRect/>
          </a:stretch>
        </p:blipFill>
        <p:spPr bwMode="auto">
          <a:xfrm>
            <a:off x="3779912" y="2924944"/>
            <a:ext cx="2448272" cy="352839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Управляющая кнопка: домой 4">
            <a:hlinkClick r:id="rId3" action="ppaction://hlinksldjump" highlightClick="1"/>
          </p:cNvPr>
          <p:cNvSpPr/>
          <p:nvPr/>
        </p:nvSpPr>
        <p:spPr>
          <a:xfrm>
            <a:off x="8388424" y="5949280"/>
            <a:ext cx="538360" cy="648072"/>
          </a:xfrm>
          <a:prstGeom prst="actionButtonHom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ru-RU"/>
          </a:p>
        </p:txBody>
      </p:sp>
    </p:spTree>
  </p:cSld>
  <p:clrMapOvr>
    <a:masterClrMapping/>
  </p:clrMapOvr>
  <p:transition spd="med" advClick="0">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par>
                                <p:cTn id="9" presetID="55" presetClass="entr" presetSubtype="0"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p:cTn id="11"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12"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13" dur="1000"/>
                                        <p:tgtEl>
                                          <p:spTgt spid="3">
                                            <p:txEl>
                                              <p:pRg st="0" end="0"/>
                                            </p:txEl>
                                          </p:spTgt>
                                        </p:tgtEl>
                                      </p:cBhvr>
                                    </p:animEffect>
                                  </p:childTnLst>
                                </p:cTn>
                              </p:par>
                              <p:par>
                                <p:cTn id="14" presetID="55" presetClass="entr" presetSubtype="0" fill="hold" grpId="0" nodeType="with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 calcmode="lin" valueType="num">
                                      <p:cBhvr>
                                        <p:cTn id="16" dur="1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17"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18" dur="1000"/>
                                        <p:tgtEl>
                                          <p:spTgt spid="3">
                                            <p:txEl>
                                              <p:pRg st="1" end="1"/>
                                            </p:txEl>
                                          </p:spTgt>
                                        </p:tgtEl>
                                      </p:cBhvr>
                                    </p:animEffect>
                                  </p:childTnLst>
                                </p:cTn>
                              </p:par>
                              <p:par>
                                <p:cTn id="19" presetID="31" presetClass="entr" presetSubtype="0" fill="hold" nodeType="withEffect">
                                  <p:stCondLst>
                                    <p:cond delay="0"/>
                                  </p:stCondLst>
                                  <p:iterate type="lt">
                                    <p:tmPct val="5000"/>
                                  </p:iterate>
                                  <p:childTnLst>
                                    <p:set>
                                      <p:cBhvr>
                                        <p:cTn id="20" dur="1" fill="hold">
                                          <p:stCondLst>
                                            <p:cond delay="0"/>
                                          </p:stCondLst>
                                        </p:cTn>
                                        <p:tgtEl>
                                          <p:spTgt spid="53250"/>
                                        </p:tgtEl>
                                        <p:attrNameLst>
                                          <p:attrName>style.visibility</p:attrName>
                                        </p:attrNameLst>
                                      </p:cBhvr>
                                      <p:to>
                                        <p:strVal val="visible"/>
                                      </p:to>
                                    </p:set>
                                    <p:anim calcmode="lin" valueType="num">
                                      <p:cBhvr>
                                        <p:cTn id="21" dur="1000" fill="hold"/>
                                        <p:tgtEl>
                                          <p:spTgt spid="53250"/>
                                        </p:tgtEl>
                                        <p:attrNameLst>
                                          <p:attrName>ppt_w</p:attrName>
                                        </p:attrNameLst>
                                      </p:cBhvr>
                                      <p:tavLst>
                                        <p:tav tm="0">
                                          <p:val>
                                            <p:fltVal val="0"/>
                                          </p:val>
                                        </p:tav>
                                        <p:tav tm="100000">
                                          <p:val>
                                            <p:strVal val="#ppt_w"/>
                                          </p:val>
                                        </p:tav>
                                      </p:tavLst>
                                    </p:anim>
                                    <p:anim calcmode="lin" valueType="num">
                                      <p:cBhvr>
                                        <p:cTn id="22" dur="1000" fill="hold"/>
                                        <p:tgtEl>
                                          <p:spTgt spid="53250"/>
                                        </p:tgtEl>
                                        <p:attrNameLst>
                                          <p:attrName>ppt_h</p:attrName>
                                        </p:attrNameLst>
                                      </p:cBhvr>
                                      <p:tavLst>
                                        <p:tav tm="0">
                                          <p:val>
                                            <p:fltVal val="0"/>
                                          </p:val>
                                        </p:tav>
                                        <p:tav tm="100000">
                                          <p:val>
                                            <p:strVal val="#ppt_h"/>
                                          </p:val>
                                        </p:tav>
                                      </p:tavLst>
                                    </p:anim>
                                    <p:anim calcmode="lin" valueType="num">
                                      <p:cBhvr>
                                        <p:cTn id="23" dur="1000" fill="hold"/>
                                        <p:tgtEl>
                                          <p:spTgt spid="53250"/>
                                        </p:tgtEl>
                                        <p:attrNameLst>
                                          <p:attrName>style.rotation</p:attrName>
                                        </p:attrNameLst>
                                      </p:cBhvr>
                                      <p:tavLst>
                                        <p:tav tm="0">
                                          <p:val>
                                            <p:fltVal val="90"/>
                                          </p:val>
                                        </p:tav>
                                        <p:tav tm="100000">
                                          <p:val>
                                            <p:fltVal val="0"/>
                                          </p:val>
                                        </p:tav>
                                      </p:tavLst>
                                    </p:anim>
                                    <p:animEffect transition="in" filter="fade">
                                      <p:cBhvr>
                                        <p:cTn id="24" dur="1000"/>
                                        <p:tgtEl>
                                          <p:spTgt spid="532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i="1" dirty="0" smtClean="0">
                <a:solidFill>
                  <a:schemeClr val="accent5">
                    <a:lumMod val="50000"/>
                  </a:schemeClr>
                </a:solidFill>
                <a:latin typeface="Times New Roman" pitchFamily="18" charset="0"/>
                <a:cs typeface="Times New Roman" pitchFamily="18" charset="0"/>
              </a:rPr>
              <a:t>ИЗ КАКИХ ПРОИЗВЕДЕНИЙ СТРОКИ  30 баллов</a:t>
            </a:r>
            <a:endParaRPr lang="ru-RU" dirty="0"/>
          </a:p>
        </p:txBody>
      </p:sp>
      <p:sp>
        <p:nvSpPr>
          <p:cNvPr id="3" name="Содержимое 2"/>
          <p:cNvSpPr>
            <a:spLocks noGrp="1"/>
          </p:cNvSpPr>
          <p:nvPr>
            <p:ph idx="1"/>
          </p:nvPr>
        </p:nvSpPr>
        <p:spPr>
          <a:xfrm>
            <a:off x="827584" y="1556792"/>
            <a:ext cx="8064896" cy="4525963"/>
          </a:xfrm>
        </p:spPr>
        <p:txBody>
          <a:bodyPr>
            <a:normAutofit lnSpcReduction="10000"/>
          </a:bodyPr>
          <a:lstStyle/>
          <a:p>
            <a:pPr algn="ctr">
              <a:buNone/>
            </a:pPr>
            <a:r>
              <a:rPr lang="ru-RU" dirty="0" smtClean="0"/>
              <a:t>	</a:t>
            </a:r>
            <a:r>
              <a:rPr lang="ru-RU" sz="4800" b="1" i="1" dirty="0" smtClean="0">
                <a:solidFill>
                  <a:schemeClr val="accent5">
                    <a:lumMod val="50000"/>
                  </a:schemeClr>
                </a:solidFill>
                <a:latin typeface="Times New Roman" pitchFamily="18" charset="0"/>
                <a:cs typeface="Times New Roman" pitchFamily="18" charset="0"/>
              </a:rPr>
              <a:t>«Жизни вольным впечатленьям</a:t>
            </a:r>
          </a:p>
          <a:p>
            <a:pPr algn="ctr">
              <a:buNone/>
            </a:pPr>
            <a:r>
              <a:rPr lang="ru-RU" sz="4800" b="1" i="1" dirty="0" smtClean="0">
                <a:solidFill>
                  <a:schemeClr val="accent5">
                    <a:lumMod val="50000"/>
                  </a:schemeClr>
                </a:solidFill>
                <a:latin typeface="Times New Roman" pitchFamily="18" charset="0"/>
                <a:cs typeface="Times New Roman" pitchFamily="18" charset="0"/>
              </a:rPr>
              <a:t>Душу вольную отдай,</a:t>
            </a:r>
          </a:p>
          <a:p>
            <a:pPr algn="ctr">
              <a:buNone/>
            </a:pPr>
            <a:r>
              <a:rPr lang="ru-RU" sz="4800" b="1" i="1" dirty="0" smtClean="0">
                <a:solidFill>
                  <a:schemeClr val="accent5">
                    <a:lumMod val="50000"/>
                  </a:schemeClr>
                </a:solidFill>
                <a:latin typeface="Times New Roman" pitchFamily="18" charset="0"/>
                <a:cs typeface="Times New Roman" pitchFamily="18" charset="0"/>
              </a:rPr>
              <a:t>Человеческим стремленьям</a:t>
            </a:r>
          </a:p>
          <a:p>
            <a:pPr algn="ctr">
              <a:buNone/>
            </a:pPr>
            <a:r>
              <a:rPr lang="ru-RU" sz="4800" b="1" i="1" dirty="0" smtClean="0">
                <a:solidFill>
                  <a:schemeClr val="accent5">
                    <a:lumMod val="50000"/>
                  </a:schemeClr>
                </a:solidFill>
                <a:latin typeface="Times New Roman" pitchFamily="18" charset="0"/>
                <a:cs typeface="Times New Roman" pitchFamily="18" charset="0"/>
              </a:rPr>
              <a:t>В неё проснуться не мешай!»</a:t>
            </a:r>
            <a:endParaRPr lang="ru-RU" sz="4800" b="1" i="1" dirty="0">
              <a:solidFill>
                <a:schemeClr val="accent5">
                  <a:lumMod val="50000"/>
                </a:schemeClr>
              </a:solidFill>
              <a:latin typeface="Times New Roman" pitchFamily="18" charset="0"/>
              <a:cs typeface="Times New Roman" pitchFamily="18" charset="0"/>
            </a:endParaRPr>
          </a:p>
        </p:txBody>
      </p:sp>
      <p:sp>
        <p:nvSpPr>
          <p:cNvPr id="4" name="Прямоугольник 3"/>
          <p:cNvSpPr/>
          <p:nvPr/>
        </p:nvSpPr>
        <p:spPr>
          <a:xfrm>
            <a:off x="7884368" y="6309320"/>
            <a:ext cx="941283" cy="369332"/>
          </a:xfrm>
          <a:prstGeom prst="rect">
            <a:avLst/>
          </a:prstGeom>
        </p:spPr>
        <p:txBody>
          <a:bodyPr wrap="none">
            <a:spAutoFit/>
          </a:bodyPr>
          <a:lstStyle/>
          <a:p>
            <a:r>
              <a:rPr lang="ru-RU" b="1" i="1" dirty="0" smtClean="0">
                <a:latin typeface="Times New Roman" pitchFamily="18" charset="0"/>
                <a:cs typeface="Times New Roman" pitchFamily="18" charset="0"/>
                <a:hlinkClick r:id="rId2" action="ppaction://hlinksldjump"/>
              </a:rPr>
              <a:t>ОТВЕТ</a:t>
            </a:r>
            <a:endParaRPr lang="ru-RU" b="1" i="1" dirty="0">
              <a:latin typeface="Times New Roman" pitchFamily="18" charset="0"/>
              <a:cs typeface="Times New Roman" pitchFamily="18" charset="0"/>
            </a:endParaRPr>
          </a:p>
        </p:txBody>
      </p:sp>
    </p:spTree>
  </p:cSld>
  <p:clrMapOvr>
    <a:masterClrMapping/>
  </p:clrMapOvr>
  <p:transition spd="med" advClick="0">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55" presetClass="entr" presetSubtype="0" fill="hold" grpId="0" nodeType="after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p:cTn id="12"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13"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14" dur="1000"/>
                                        <p:tgtEl>
                                          <p:spTgt spid="3">
                                            <p:txEl>
                                              <p:pRg st="0" end="0"/>
                                            </p:txEl>
                                          </p:spTgt>
                                        </p:tgtEl>
                                      </p:cBhvr>
                                    </p:animEffect>
                                  </p:childTnLst>
                                </p:cTn>
                              </p:par>
                            </p:childTnLst>
                          </p:cTn>
                        </p:par>
                        <p:par>
                          <p:cTn id="15" fill="hold">
                            <p:stCondLst>
                              <p:cond delay="1500"/>
                            </p:stCondLst>
                            <p:childTnLst>
                              <p:par>
                                <p:cTn id="16" presetID="55" presetClass="entr" presetSubtype="0" fill="hold" grpId="0" nodeType="after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p:cTn id="18" dur="1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19"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20" dur="1000"/>
                                        <p:tgtEl>
                                          <p:spTgt spid="3">
                                            <p:txEl>
                                              <p:pRg st="1" end="1"/>
                                            </p:txEl>
                                          </p:spTgt>
                                        </p:tgtEl>
                                      </p:cBhvr>
                                    </p:animEffect>
                                  </p:childTnLst>
                                </p:cTn>
                              </p:par>
                            </p:childTnLst>
                          </p:cTn>
                        </p:par>
                        <p:par>
                          <p:cTn id="21" fill="hold">
                            <p:stCondLst>
                              <p:cond delay="2500"/>
                            </p:stCondLst>
                            <p:childTnLst>
                              <p:par>
                                <p:cTn id="22" presetID="55" presetClass="entr" presetSubtype="0" fill="hold" grpId="0" nodeType="after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 calcmode="lin" valueType="num">
                                      <p:cBhvr>
                                        <p:cTn id="24" dur="1000" fill="hold"/>
                                        <p:tgtEl>
                                          <p:spTgt spid="3">
                                            <p:txEl>
                                              <p:pRg st="2" end="2"/>
                                            </p:txEl>
                                          </p:spTgt>
                                        </p:tgtEl>
                                        <p:attrNameLst>
                                          <p:attrName>ppt_w</p:attrName>
                                        </p:attrNameLst>
                                      </p:cBhvr>
                                      <p:tavLst>
                                        <p:tav tm="0">
                                          <p:val>
                                            <p:strVal val="#ppt_w*0.70"/>
                                          </p:val>
                                        </p:tav>
                                        <p:tav tm="100000">
                                          <p:val>
                                            <p:strVal val="#ppt_w"/>
                                          </p:val>
                                        </p:tav>
                                      </p:tavLst>
                                    </p:anim>
                                    <p:anim calcmode="lin" valueType="num">
                                      <p:cBhvr>
                                        <p:cTn id="25" dur="1000" fill="hold"/>
                                        <p:tgtEl>
                                          <p:spTgt spid="3">
                                            <p:txEl>
                                              <p:pRg st="2" end="2"/>
                                            </p:txEl>
                                          </p:spTgt>
                                        </p:tgtEl>
                                        <p:attrNameLst>
                                          <p:attrName>ppt_h</p:attrName>
                                        </p:attrNameLst>
                                      </p:cBhvr>
                                      <p:tavLst>
                                        <p:tav tm="0">
                                          <p:val>
                                            <p:strVal val="#ppt_h"/>
                                          </p:val>
                                        </p:tav>
                                        <p:tav tm="100000">
                                          <p:val>
                                            <p:strVal val="#ppt_h"/>
                                          </p:val>
                                        </p:tav>
                                      </p:tavLst>
                                    </p:anim>
                                    <p:animEffect transition="in" filter="fade">
                                      <p:cBhvr>
                                        <p:cTn id="26" dur="1000"/>
                                        <p:tgtEl>
                                          <p:spTgt spid="3">
                                            <p:txEl>
                                              <p:pRg st="2" end="2"/>
                                            </p:txEl>
                                          </p:spTgt>
                                        </p:tgtEl>
                                      </p:cBhvr>
                                    </p:animEffect>
                                  </p:childTnLst>
                                </p:cTn>
                              </p:par>
                            </p:childTnLst>
                          </p:cTn>
                        </p:par>
                        <p:par>
                          <p:cTn id="27" fill="hold">
                            <p:stCondLst>
                              <p:cond delay="3500"/>
                            </p:stCondLst>
                            <p:childTnLst>
                              <p:par>
                                <p:cTn id="28" presetID="55" presetClass="entr" presetSubtype="0" fill="hold" grpId="0" nodeType="after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anim calcmode="lin" valueType="num">
                                      <p:cBhvr>
                                        <p:cTn id="30" dur="1000" fill="hold"/>
                                        <p:tgtEl>
                                          <p:spTgt spid="3">
                                            <p:txEl>
                                              <p:pRg st="3" end="3"/>
                                            </p:txEl>
                                          </p:spTgt>
                                        </p:tgtEl>
                                        <p:attrNameLst>
                                          <p:attrName>ppt_w</p:attrName>
                                        </p:attrNameLst>
                                      </p:cBhvr>
                                      <p:tavLst>
                                        <p:tav tm="0">
                                          <p:val>
                                            <p:strVal val="#ppt_w*0.70"/>
                                          </p:val>
                                        </p:tav>
                                        <p:tav tm="100000">
                                          <p:val>
                                            <p:strVal val="#ppt_w"/>
                                          </p:val>
                                        </p:tav>
                                      </p:tavLst>
                                    </p:anim>
                                    <p:anim calcmode="lin" valueType="num">
                                      <p:cBhvr>
                                        <p:cTn id="31" dur="1000" fill="hold"/>
                                        <p:tgtEl>
                                          <p:spTgt spid="3">
                                            <p:txEl>
                                              <p:pRg st="3" end="3"/>
                                            </p:txEl>
                                          </p:spTgt>
                                        </p:tgtEl>
                                        <p:attrNameLst>
                                          <p:attrName>ppt_h</p:attrName>
                                        </p:attrNameLst>
                                      </p:cBhvr>
                                      <p:tavLst>
                                        <p:tav tm="0">
                                          <p:val>
                                            <p:strVal val="#ppt_h"/>
                                          </p:val>
                                        </p:tav>
                                        <p:tav tm="100000">
                                          <p:val>
                                            <p:strVal val="#ppt_h"/>
                                          </p:val>
                                        </p:tav>
                                      </p:tavLst>
                                    </p:anim>
                                    <p:animEffect transition="in" filter="fade">
                                      <p:cBhvr>
                                        <p:cTn id="32" dur="1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0"/>
            <a:ext cx="8229600" cy="1143000"/>
          </a:xfrm>
        </p:spPr>
        <p:txBody>
          <a:bodyPr>
            <a:noAutofit/>
          </a:bodyPr>
          <a:lstStyle/>
          <a:p>
            <a:r>
              <a:rPr lang="ru-RU" sz="7200" b="1" i="1" dirty="0" smtClean="0">
                <a:solidFill>
                  <a:schemeClr val="accent5">
                    <a:lumMod val="50000"/>
                  </a:schemeClr>
                </a:solidFill>
                <a:latin typeface="Times New Roman" pitchFamily="18" charset="0"/>
                <a:cs typeface="Times New Roman" pitchFamily="18" charset="0"/>
              </a:rPr>
              <a:t>ОТВЕТ</a:t>
            </a:r>
            <a:endParaRPr lang="ru-RU" sz="7200" dirty="0"/>
          </a:p>
        </p:txBody>
      </p:sp>
      <p:sp>
        <p:nvSpPr>
          <p:cNvPr id="3" name="Содержимое 2"/>
          <p:cNvSpPr>
            <a:spLocks noGrp="1"/>
          </p:cNvSpPr>
          <p:nvPr>
            <p:ph idx="1"/>
          </p:nvPr>
        </p:nvSpPr>
        <p:spPr>
          <a:xfrm>
            <a:off x="914400" y="1052736"/>
            <a:ext cx="8229600" cy="4525963"/>
          </a:xfrm>
        </p:spPr>
        <p:txBody>
          <a:bodyPr>
            <a:normAutofit/>
          </a:bodyPr>
          <a:lstStyle/>
          <a:p>
            <a:pPr algn="ctr">
              <a:buNone/>
            </a:pPr>
            <a:r>
              <a:rPr lang="ru-RU" sz="6600" b="1" i="1" dirty="0" smtClean="0">
                <a:solidFill>
                  <a:schemeClr val="accent5">
                    <a:lumMod val="50000"/>
                  </a:schemeClr>
                </a:solidFill>
                <a:latin typeface="Times New Roman" pitchFamily="18" charset="0"/>
                <a:cs typeface="Times New Roman" pitchFamily="18" charset="0"/>
              </a:rPr>
              <a:t>  </a:t>
            </a:r>
            <a:r>
              <a:rPr lang="ru-RU" sz="5400" b="1" i="1" dirty="0" smtClean="0">
                <a:solidFill>
                  <a:schemeClr val="accent5">
                    <a:lumMod val="50000"/>
                  </a:schemeClr>
                </a:solidFill>
                <a:latin typeface="Times New Roman" pitchFamily="18" charset="0"/>
                <a:cs typeface="Times New Roman" pitchFamily="18" charset="0"/>
              </a:rPr>
              <a:t>Стихотворение </a:t>
            </a:r>
          </a:p>
          <a:p>
            <a:pPr algn="ctr">
              <a:buNone/>
            </a:pPr>
            <a:r>
              <a:rPr lang="ru-RU" sz="5400" b="1" i="1" dirty="0" smtClean="0">
                <a:solidFill>
                  <a:schemeClr val="accent5">
                    <a:lumMod val="50000"/>
                  </a:schemeClr>
                </a:solidFill>
                <a:latin typeface="Times New Roman" pitchFamily="18" charset="0"/>
                <a:cs typeface="Times New Roman" pitchFamily="18" charset="0"/>
              </a:rPr>
              <a:t>«Песня </a:t>
            </a:r>
            <a:r>
              <a:rPr lang="ru-RU" sz="5400" b="1" i="1" dirty="0" err="1" smtClean="0">
                <a:solidFill>
                  <a:schemeClr val="accent5">
                    <a:lumMod val="50000"/>
                  </a:schemeClr>
                </a:solidFill>
                <a:latin typeface="Times New Roman" pitchFamily="18" charset="0"/>
                <a:cs typeface="Times New Roman" pitchFamily="18" charset="0"/>
              </a:rPr>
              <a:t>Ерёмушке</a:t>
            </a:r>
            <a:r>
              <a:rPr lang="ru-RU" sz="5400" b="1" i="1" dirty="0" smtClean="0">
                <a:solidFill>
                  <a:schemeClr val="accent5">
                    <a:lumMod val="50000"/>
                  </a:schemeClr>
                </a:solidFill>
                <a:latin typeface="Times New Roman" pitchFamily="18" charset="0"/>
                <a:cs typeface="Times New Roman" pitchFamily="18" charset="0"/>
              </a:rPr>
              <a:t>»</a:t>
            </a:r>
            <a:endParaRPr lang="ru-RU" sz="5400" b="1" i="1" dirty="0">
              <a:solidFill>
                <a:schemeClr val="accent5">
                  <a:lumMod val="50000"/>
                </a:schemeClr>
              </a:solidFill>
              <a:latin typeface="Times New Roman" pitchFamily="18" charset="0"/>
              <a:cs typeface="Times New Roman" pitchFamily="18" charset="0"/>
            </a:endParaRPr>
          </a:p>
        </p:txBody>
      </p:sp>
      <p:pic>
        <p:nvPicPr>
          <p:cNvPr id="54274" name="Picture 2" descr="Картинка 13 из 20"/>
          <p:cNvPicPr>
            <a:picLocks noChangeAspect="1" noChangeArrowheads="1"/>
          </p:cNvPicPr>
          <p:nvPr/>
        </p:nvPicPr>
        <p:blipFill>
          <a:blip r:embed="rId2" cstate="email"/>
          <a:srcRect/>
          <a:stretch>
            <a:fillRect/>
          </a:stretch>
        </p:blipFill>
        <p:spPr bwMode="auto">
          <a:xfrm>
            <a:off x="3923928" y="3068960"/>
            <a:ext cx="2304256" cy="367529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Управляющая кнопка: домой 4">
            <a:hlinkClick r:id="rId3" action="ppaction://hlinksldjump" highlightClick="1"/>
          </p:cNvPr>
          <p:cNvSpPr/>
          <p:nvPr/>
        </p:nvSpPr>
        <p:spPr>
          <a:xfrm>
            <a:off x="8244408" y="5877272"/>
            <a:ext cx="574872" cy="692696"/>
          </a:xfrm>
          <a:prstGeom prst="actionButtonHom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ru-RU"/>
          </a:p>
        </p:txBody>
      </p:sp>
    </p:spTree>
  </p:cSld>
  <p:clrMapOvr>
    <a:masterClrMapping/>
  </p:clrMapOvr>
  <p:transition spd="med" advClick="0">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par>
                                <p:cTn id="9" presetID="55" presetClass="entr" presetSubtype="0"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p:cTn id="11"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12"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13" dur="1000"/>
                                        <p:tgtEl>
                                          <p:spTgt spid="3">
                                            <p:txEl>
                                              <p:pRg st="0" end="0"/>
                                            </p:txEl>
                                          </p:spTgt>
                                        </p:tgtEl>
                                      </p:cBhvr>
                                    </p:animEffect>
                                  </p:childTnLst>
                                </p:cTn>
                              </p:par>
                              <p:par>
                                <p:cTn id="14" presetID="55" presetClass="entr" presetSubtype="0" fill="hold" grpId="0" nodeType="with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 calcmode="lin" valueType="num">
                                      <p:cBhvr>
                                        <p:cTn id="16" dur="1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17"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18" dur="1000"/>
                                        <p:tgtEl>
                                          <p:spTgt spid="3">
                                            <p:txEl>
                                              <p:pRg st="1" end="1"/>
                                            </p:txEl>
                                          </p:spTgt>
                                        </p:tgtEl>
                                      </p:cBhvr>
                                    </p:animEffect>
                                  </p:childTnLst>
                                </p:cTn>
                              </p:par>
                              <p:par>
                                <p:cTn id="19" presetID="31" presetClass="entr" presetSubtype="0" fill="hold" nodeType="withEffect">
                                  <p:stCondLst>
                                    <p:cond delay="0"/>
                                  </p:stCondLst>
                                  <p:iterate type="lt">
                                    <p:tmPct val="5000"/>
                                  </p:iterate>
                                  <p:childTnLst>
                                    <p:set>
                                      <p:cBhvr>
                                        <p:cTn id="20" dur="1" fill="hold">
                                          <p:stCondLst>
                                            <p:cond delay="0"/>
                                          </p:stCondLst>
                                        </p:cTn>
                                        <p:tgtEl>
                                          <p:spTgt spid="54274"/>
                                        </p:tgtEl>
                                        <p:attrNameLst>
                                          <p:attrName>style.visibility</p:attrName>
                                        </p:attrNameLst>
                                      </p:cBhvr>
                                      <p:to>
                                        <p:strVal val="visible"/>
                                      </p:to>
                                    </p:set>
                                    <p:anim calcmode="lin" valueType="num">
                                      <p:cBhvr>
                                        <p:cTn id="21" dur="1000" fill="hold"/>
                                        <p:tgtEl>
                                          <p:spTgt spid="54274"/>
                                        </p:tgtEl>
                                        <p:attrNameLst>
                                          <p:attrName>ppt_w</p:attrName>
                                        </p:attrNameLst>
                                      </p:cBhvr>
                                      <p:tavLst>
                                        <p:tav tm="0">
                                          <p:val>
                                            <p:fltVal val="0"/>
                                          </p:val>
                                        </p:tav>
                                        <p:tav tm="100000">
                                          <p:val>
                                            <p:strVal val="#ppt_w"/>
                                          </p:val>
                                        </p:tav>
                                      </p:tavLst>
                                    </p:anim>
                                    <p:anim calcmode="lin" valueType="num">
                                      <p:cBhvr>
                                        <p:cTn id="22" dur="1000" fill="hold"/>
                                        <p:tgtEl>
                                          <p:spTgt spid="54274"/>
                                        </p:tgtEl>
                                        <p:attrNameLst>
                                          <p:attrName>ppt_h</p:attrName>
                                        </p:attrNameLst>
                                      </p:cBhvr>
                                      <p:tavLst>
                                        <p:tav tm="0">
                                          <p:val>
                                            <p:fltVal val="0"/>
                                          </p:val>
                                        </p:tav>
                                        <p:tav tm="100000">
                                          <p:val>
                                            <p:strVal val="#ppt_h"/>
                                          </p:val>
                                        </p:tav>
                                      </p:tavLst>
                                    </p:anim>
                                    <p:anim calcmode="lin" valueType="num">
                                      <p:cBhvr>
                                        <p:cTn id="23" dur="1000" fill="hold"/>
                                        <p:tgtEl>
                                          <p:spTgt spid="54274"/>
                                        </p:tgtEl>
                                        <p:attrNameLst>
                                          <p:attrName>style.rotation</p:attrName>
                                        </p:attrNameLst>
                                      </p:cBhvr>
                                      <p:tavLst>
                                        <p:tav tm="0">
                                          <p:val>
                                            <p:fltVal val="90"/>
                                          </p:val>
                                        </p:tav>
                                        <p:tav tm="100000">
                                          <p:val>
                                            <p:fltVal val="0"/>
                                          </p:val>
                                        </p:tav>
                                      </p:tavLst>
                                    </p:anim>
                                    <p:animEffect transition="in" filter="fade">
                                      <p:cBhvr>
                                        <p:cTn id="24" dur="1000"/>
                                        <p:tgtEl>
                                          <p:spTgt spid="542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i="1" dirty="0" smtClean="0">
                <a:solidFill>
                  <a:schemeClr val="accent5">
                    <a:lumMod val="50000"/>
                  </a:schemeClr>
                </a:solidFill>
                <a:latin typeface="Times New Roman" pitchFamily="18" charset="0"/>
                <a:cs typeface="Times New Roman" pitchFamily="18" charset="0"/>
              </a:rPr>
              <a:t>ИЗ КАКИХ ПРОИЗВЕДЕНИЙ СТРОКИ  40 баллов</a:t>
            </a:r>
            <a:endParaRPr lang="ru-RU" dirty="0"/>
          </a:p>
        </p:txBody>
      </p:sp>
      <p:sp>
        <p:nvSpPr>
          <p:cNvPr id="3" name="Содержимое 2"/>
          <p:cNvSpPr>
            <a:spLocks noGrp="1"/>
          </p:cNvSpPr>
          <p:nvPr>
            <p:ph idx="1"/>
          </p:nvPr>
        </p:nvSpPr>
        <p:spPr/>
        <p:txBody>
          <a:bodyPr>
            <a:normAutofit/>
          </a:bodyPr>
          <a:lstStyle/>
          <a:p>
            <a:pPr algn="ctr">
              <a:buNone/>
            </a:pPr>
            <a:r>
              <a:rPr lang="ru-RU" sz="4800" b="1" i="1" dirty="0" smtClean="0">
                <a:solidFill>
                  <a:schemeClr val="accent5">
                    <a:lumMod val="50000"/>
                  </a:schemeClr>
                </a:solidFill>
                <a:latin typeface="Times New Roman" pitchFamily="18" charset="0"/>
                <a:cs typeface="Times New Roman" pitchFamily="18" charset="0"/>
              </a:rPr>
              <a:t>«… русский народ…</a:t>
            </a:r>
          </a:p>
          <a:p>
            <a:pPr algn="ctr">
              <a:buNone/>
            </a:pPr>
            <a:r>
              <a:rPr lang="ru-RU" sz="4800" b="1" i="1" dirty="0" smtClean="0">
                <a:solidFill>
                  <a:schemeClr val="accent5">
                    <a:lumMod val="50000"/>
                  </a:schemeClr>
                </a:solidFill>
                <a:latin typeface="Times New Roman" pitchFamily="18" charset="0"/>
                <a:cs typeface="Times New Roman" pitchFamily="18" charset="0"/>
              </a:rPr>
              <a:t>Вынесет всё – и широкую, ясную</a:t>
            </a:r>
          </a:p>
          <a:p>
            <a:pPr algn="ctr">
              <a:buNone/>
            </a:pPr>
            <a:r>
              <a:rPr lang="ru-RU" sz="4800" b="1" i="1" dirty="0" smtClean="0">
                <a:solidFill>
                  <a:schemeClr val="accent5">
                    <a:lumMod val="50000"/>
                  </a:schemeClr>
                </a:solidFill>
                <a:latin typeface="Times New Roman" pitchFamily="18" charset="0"/>
                <a:cs typeface="Times New Roman" pitchFamily="18" charset="0"/>
              </a:rPr>
              <a:t>Грудью дорогу проложит себе»</a:t>
            </a:r>
            <a:endParaRPr lang="ru-RU" sz="4800" b="1" i="1" dirty="0">
              <a:solidFill>
                <a:schemeClr val="accent5">
                  <a:lumMod val="50000"/>
                </a:schemeClr>
              </a:solidFill>
              <a:latin typeface="Times New Roman" pitchFamily="18" charset="0"/>
              <a:cs typeface="Times New Roman" pitchFamily="18" charset="0"/>
            </a:endParaRPr>
          </a:p>
        </p:txBody>
      </p:sp>
      <p:sp>
        <p:nvSpPr>
          <p:cNvPr id="4" name="Прямоугольник 3"/>
          <p:cNvSpPr/>
          <p:nvPr/>
        </p:nvSpPr>
        <p:spPr>
          <a:xfrm>
            <a:off x="7956376" y="6309320"/>
            <a:ext cx="941283" cy="369332"/>
          </a:xfrm>
          <a:prstGeom prst="rect">
            <a:avLst/>
          </a:prstGeom>
        </p:spPr>
        <p:txBody>
          <a:bodyPr wrap="none">
            <a:spAutoFit/>
          </a:bodyPr>
          <a:lstStyle/>
          <a:p>
            <a:r>
              <a:rPr lang="ru-RU" b="1" i="1" dirty="0" smtClean="0">
                <a:latin typeface="Times New Roman" pitchFamily="18" charset="0"/>
                <a:cs typeface="Times New Roman" pitchFamily="18" charset="0"/>
                <a:hlinkClick r:id="rId2" action="ppaction://hlinksldjump"/>
              </a:rPr>
              <a:t>ОТВЕТ</a:t>
            </a:r>
            <a:endParaRPr lang="ru-RU" b="1" i="1" dirty="0">
              <a:latin typeface="Times New Roman" pitchFamily="18" charset="0"/>
              <a:cs typeface="Times New Roman" pitchFamily="18" charset="0"/>
            </a:endParaRPr>
          </a:p>
        </p:txBody>
      </p:sp>
    </p:spTree>
  </p:cSld>
  <p:clrMapOvr>
    <a:masterClrMapping/>
  </p:clrMapOvr>
  <p:transition spd="med" advClick="0">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par>
                                <p:cTn id="9" presetID="55" presetClass="entr" presetSubtype="0"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p:cTn id="11"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12"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13" dur="1000"/>
                                        <p:tgtEl>
                                          <p:spTgt spid="3">
                                            <p:txEl>
                                              <p:pRg st="0" end="0"/>
                                            </p:txEl>
                                          </p:spTgt>
                                        </p:tgtEl>
                                      </p:cBhvr>
                                    </p:animEffect>
                                  </p:childTnLst>
                                </p:cTn>
                              </p:par>
                              <p:par>
                                <p:cTn id="14" presetID="55" presetClass="entr" presetSubtype="0" fill="hold" grpId="0" nodeType="with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 calcmode="lin" valueType="num">
                                      <p:cBhvr>
                                        <p:cTn id="16" dur="1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17"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18" dur="1000"/>
                                        <p:tgtEl>
                                          <p:spTgt spid="3">
                                            <p:txEl>
                                              <p:pRg st="1" end="1"/>
                                            </p:txEl>
                                          </p:spTgt>
                                        </p:tgtEl>
                                      </p:cBhvr>
                                    </p:animEffect>
                                  </p:childTnLst>
                                </p:cTn>
                              </p:par>
                              <p:par>
                                <p:cTn id="19" presetID="55" presetClass="entr" presetSubtype="0" fill="hold" grpId="0" nodeType="with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1000" fill="hold"/>
                                        <p:tgtEl>
                                          <p:spTgt spid="3">
                                            <p:txEl>
                                              <p:pRg st="2" end="2"/>
                                            </p:txEl>
                                          </p:spTgt>
                                        </p:tgtEl>
                                        <p:attrNameLst>
                                          <p:attrName>ppt_w</p:attrName>
                                        </p:attrNameLst>
                                      </p:cBhvr>
                                      <p:tavLst>
                                        <p:tav tm="0">
                                          <p:val>
                                            <p:strVal val="#ppt_w*0.70"/>
                                          </p:val>
                                        </p:tav>
                                        <p:tav tm="100000">
                                          <p:val>
                                            <p:strVal val="#ppt_w"/>
                                          </p:val>
                                        </p:tav>
                                      </p:tavLst>
                                    </p:anim>
                                    <p:anim calcmode="lin" valueType="num">
                                      <p:cBhvr>
                                        <p:cTn id="22" dur="1000" fill="hold"/>
                                        <p:tgtEl>
                                          <p:spTgt spid="3">
                                            <p:txEl>
                                              <p:pRg st="2" end="2"/>
                                            </p:txEl>
                                          </p:spTgt>
                                        </p:tgtEl>
                                        <p:attrNameLst>
                                          <p:attrName>ppt_h</p:attrName>
                                        </p:attrNameLst>
                                      </p:cBhvr>
                                      <p:tavLst>
                                        <p:tav tm="0">
                                          <p:val>
                                            <p:strVal val="#ppt_h"/>
                                          </p:val>
                                        </p:tav>
                                        <p:tav tm="100000">
                                          <p:val>
                                            <p:strVal val="#ppt_h"/>
                                          </p:val>
                                        </p:tav>
                                      </p:tavLst>
                                    </p:anim>
                                    <p:animEffect transition="in" filter="fade">
                                      <p:cBhvr>
                                        <p:cTn id="23"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0"/>
            <a:ext cx="8229600" cy="1143000"/>
          </a:xfrm>
        </p:spPr>
        <p:txBody>
          <a:bodyPr>
            <a:noAutofit/>
          </a:bodyPr>
          <a:lstStyle/>
          <a:p>
            <a:r>
              <a:rPr lang="ru-RU" sz="7200" b="1" i="1" dirty="0" smtClean="0">
                <a:solidFill>
                  <a:schemeClr val="accent5">
                    <a:lumMod val="50000"/>
                  </a:schemeClr>
                </a:solidFill>
                <a:latin typeface="Times New Roman" pitchFamily="18" charset="0"/>
                <a:cs typeface="Times New Roman" pitchFamily="18" charset="0"/>
              </a:rPr>
              <a:t>ОТВЕТ</a:t>
            </a:r>
            <a:endParaRPr lang="ru-RU" sz="7200" dirty="0"/>
          </a:p>
        </p:txBody>
      </p:sp>
      <p:sp>
        <p:nvSpPr>
          <p:cNvPr id="3" name="Содержимое 2"/>
          <p:cNvSpPr>
            <a:spLocks noGrp="1"/>
          </p:cNvSpPr>
          <p:nvPr>
            <p:ph idx="1"/>
          </p:nvPr>
        </p:nvSpPr>
        <p:spPr>
          <a:xfrm>
            <a:off x="971600" y="1052736"/>
            <a:ext cx="8172400" cy="4525963"/>
          </a:xfrm>
        </p:spPr>
        <p:txBody>
          <a:bodyPr>
            <a:normAutofit/>
          </a:bodyPr>
          <a:lstStyle/>
          <a:p>
            <a:pPr algn="ctr">
              <a:buNone/>
            </a:pPr>
            <a:r>
              <a:rPr lang="ru-RU" sz="4800" b="1" i="1" dirty="0" smtClean="0">
                <a:solidFill>
                  <a:schemeClr val="accent5">
                    <a:lumMod val="50000"/>
                  </a:schemeClr>
                </a:solidFill>
                <a:latin typeface="Times New Roman" pitchFamily="18" charset="0"/>
                <a:cs typeface="Times New Roman" pitchFamily="18" charset="0"/>
              </a:rPr>
              <a:t>Стихотворение</a:t>
            </a:r>
          </a:p>
          <a:p>
            <a:pPr algn="ctr">
              <a:buNone/>
            </a:pPr>
            <a:r>
              <a:rPr lang="ru-RU" sz="4800" b="1" i="1" dirty="0" smtClean="0">
                <a:solidFill>
                  <a:schemeClr val="accent5">
                    <a:lumMod val="50000"/>
                  </a:schemeClr>
                </a:solidFill>
                <a:latin typeface="Times New Roman" pitchFamily="18" charset="0"/>
                <a:cs typeface="Times New Roman" pitchFamily="18" charset="0"/>
              </a:rPr>
              <a:t>«Железная дорога»</a:t>
            </a:r>
            <a:endParaRPr lang="ru-RU" sz="4800" b="1" i="1" dirty="0">
              <a:solidFill>
                <a:schemeClr val="accent5">
                  <a:lumMod val="50000"/>
                </a:schemeClr>
              </a:solidFill>
              <a:latin typeface="Times New Roman" pitchFamily="18" charset="0"/>
              <a:cs typeface="Times New Roman" pitchFamily="18" charset="0"/>
            </a:endParaRPr>
          </a:p>
        </p:txBody>
      </p:sp>
      <p:sp>
        <p:nvSpPr>
          <p:cNvPr id="5" name="Управляющая кнопка: домой 4">
            <a:hlinkClick r:id="rId2" action="ppaction://hlinksldjump" highlightClick="1"/>
          </p:cNvPr>
          <p:cNvSpPr/>
          <p:nvPr/>
        </p:nvSpPr>
        <p:spPr>
          <a:xfrm>
            <a:off x="8388424" y="5877272"/>
            <a:ext cx="538360" cy="648072"/>
          </a:xfrm>
          <a:prstGeom prst="actionButtonHom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ru-RU"/>
          </a:p>
        </p:txBody>
      </p:sp>
      <p:pic>
        <p:nvPicPr>
          <p:cNvPr id="1026" name="Picture 2"/>
          <p:cNvPicPr>
            <a:picLocks noChangeAspect="1" noChangeArrowheads="1"/>
          </p:cNvPicPr>
          <p:nvPr/>
        </p:nvPicPr>
        <p:blipFill>
          <a:blip r:embed="rId3" cstate="print"/>
          <a:srcRect/>
          <a:stretch>
            <a:fillRect/>
          </a:stretch>
        </p:blipFill>
        <p:spPr bwMode="auto">
          <a:xfrm>
            <a:off x="3779912" y="2780928"/>
            <a:ext cx="2802346" cy="381642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spd="med" advClick="0">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par>
                                <p:cTn id="9" presetID="55" presetClass="entr" presetSubtype="0"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p:cTn id="11"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12"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13" dur="1000"/>
                                        <p:tgtEl>
                                          <p:spTgt spid="3">
                                            <p:txEl>
                                              <p:pRg st="0" end="0"/>
                                            </p:txEl>
                                          </p:spTgt>
                                        </p:tgtEl>
                                      </p:cBhvr>
                                    </p:animEffect>
                                  </p:childTnLst>
                                </p:cTn>
                              </p:par>
                              <p:par>
                                <p:cTn id="14" presetID="55" presetClass="entr" presetSubtype="0" fill="hold" grpId="0" nodeType="with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 calcmode="lin" valueType="num">
                                      <p:cBhvr>
                                        <p:cTn id="16" dur="1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17"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18" dur="1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260648"/>
            <a:ext cx="8229600" cy="1143000"/>
          </a:xfrm>
        </p:spPr>
        <p:txBody>
          <a:bodyPr>
            <a:normAutofit fontScale="90000"/>
          </a:bodyPr>
          <a:lstStyle/>
          <a:p>
            <a:r>
              <a:rPr lang="ru-RU" b="1" i="1" dirty="0" smtClean="0">
                <a:solidFill>
                  <a:schemeClr val="accent5">
                    <a:lumMod val="50000"/>
                  </a:schemeClr>
                </a:solidFill>
                <a:latin typeface="Times New Roman" pitchFamily="18" charset="0"/>
                <a:cs typeface="Times New Roman" pitchFamily="18" charset="0"/>
              </a:rPr>
              <a:t>ИЗ КАКИХ ПРОИЗВЕДЕНИЙ СТРОКИ  50 баллов</a:t>
            </a:r>
            <a:endParaRPr lang="ru-RU" dirty="0"/>
          </a:p>
        </p:txBody>
      </p:sp>
      <p:sp>
        <p:nvSpPr>
          <p:cNvPr id="3" name="Содержимое 2"/>
          <p:cNvSpPr>
            <a:spLocks noGrp="1"/>
          </p:cNvSpPr>
          <p:nvPr>
            <p:ph idx="1"/>
          </p:nvPr>
        </p:nvSpPr>
        <p:spPr>
          <a:xfrm>
            <a:off x="1237928" y="1916832"/>
            <a:ext cx="7906072" cy="4525963"/>
          </a:xfrm>
        </p:spPr>
        <p:txBody>
          <a:bodyPr>
            <a:normAutofit/>
          </a:bodyPr>
          <a:lstStyle/>
          <a:p>
            <a:pPr algn="ctr">
              <a:buNone/>
            </a:pPr>
            <a:r>
              <a:rPr lang="ru-RU" sz="5400" b="1" i="1" dirty="0" smtClean="0">
                <a:solidFill>
                  <a:schemeClr val="accent5">
                    <a:lumMod val="50000"/>
                  </a:schemeClr>
                </a:solidFill>
                <a:latin typeface="Times New Roman" pitchFamily="18" charset="0"/>
                <a:cs typeface="Times New Roman" pitchFamily="18" charset="0"/>
              </a:rPr>
              <a:t>«Не покорность тупая –</a:t>
            </a:r>
          </a:p>
          <a:p>
            <a:pPr algn="ctr">
              <a:buNone/>
            </a:pPr>
            <a:r>
              <a:rPr lang="ru-RU" sz="5400" b="1" i="1" dirty="0" smtClean="0">
                <a:solidFill>
                  <a:schemeClr val="accent5">
                    <a:lumMod val="50000"/>
                  </a:schemeClr>
                </a:solidFill>
                <a:latin typeface="Times New Roman" pitchFamily="18" charset="0"/>
                <a:cs typeface="Times New Roman" pitchFamily="18" charset="0"/>
              </a:rPr>
              <a:t>Дружная сила нужна»</a:t>
            </a:r>
            <a:endParaRPr lang="ru-RU" sz="5400" b="1" i="1" dirty="0">
              <a:solidFill>
                <a:schemeClr val="accent5">
                  <a:lumMod val="50000"/>
                </a:schemeClr>
              </a:solidFill>
              <a:latin typeface="Times New Roman" pitchFamily="18" charset="0"/>
              <a:cs typeface="Times New Roman" pitchFamily="18" charset="0"/>
            </a:endParaRPr>
          </a:p>
        </p:txBody>
      </p:sp>
      <p:sp>
        <p:nvSpPr>
          <p:cNvPr id="4" name="Прямоугольник 3"/>
          <p:cNvSpPr/>
          <p:nvPr/>
        </p:nvSpPr>
        <p:spPr>
          <a:xfrm>
            <a:off x="7956376" y="6309320"/>
            <a:ext cx="941283" cy="369332"/>
          </a:xfrm>
          <a:prstGeom prst="rect">
            <a:avLst/>
          </a:prstGeom>
        </p:spPr>
        <p:txBody>
          <a:bodyPr wrap="none">
            <a:spAutoFit/>
          </a:bodyPr>
          <a:lstStyle/>
          <a:p>
            <a:r>
              <a:rPr lang="ru-RU" b="1" i="1" dirty="0" smtClean="0">
                <a:latin typeface="Times New Roman" pitchFamily="18" charset="0"/>
                <a:cs typeface="Times New Roman" pitchFamily="18" charset="0"/>
                <a:hlinkClick r:id="rId2" action="ppaction://hlinksldjump"/>
              </a:rPr>
              <a:t>ОТВЕТ</a:t>
            </a:r>
            <a:endParaRPr lang="ru-RU" b="1" i="1" dirty="0">
              <a:latin typeface="Times New Roman" pitchFamily="18" charset="0"/>
              <a:cs typeface="Times New Roman" pitchFamily="18" charset="0"/>
            </a:endParaRPr>
          </a:p>
        </p:txBody>
      </p:sp>
    </p:spTree>
  </p:cSld>
  <p:clrMapOvr>
    <a:masterClrMapping/>
  </p:clrMapOvr>
  <p:transition spd="med" advClick="0">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par>
                                <p:cTn id="9" presetID="55" presetClass="entr" presetSubtype="0"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p:cTn id="11"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12"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13" dur="1000"/>
                                        <p:tgtEl>
                                          <p:spTgt spid="3">
                                            <p:txEl>
                                              <p:pRg st="0" end="0"/>
                                            </p:txEl>
                                          </p:spTgt>
                                        </p:tgtEl>
                                      </p:cBhvr>
                                    </p:animEffect>
                                  </p:childTnLst>
                                </p:cTn>
                              </p:par>
                              <p:par>
                                <p:cTn id="14" presetID="55" presetClass="entr" presetSubtype="0" fill="hold" grpId="0" nodeType="with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 calcmode="lin" valueType="num">
                                      <p:cBhvr>
                                        <p:cTn id="16" dur="1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17"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18" dur="1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0"/>
            <a:ext cx="8229600" cy="1143000"/>
          </a:xfrm>
        </p:spPr>
        <p:txBody>
          <a:bodyPr>
            <a:noAutofit/>
          </a:bodyPr>
          <a:lstStyle/>
          <a:p>
            <a:r>
              <a:rPr lang="ru-RU" sz="7200" b="1" i="1" dirty="0" smtClean="0">
                <a:solidFill>
                  <a:schemeClr val="accent5">
                    <a:lumMod val="50000"/>
                  </a:schemeClr>
                </a:solidFill>
                <a:latin typeface="Times New Roman" pitchFamily="18" charset="0"/>
                <a:cs typeface="Times New Roman" pitchFamily="18" charset="0"/>
              </a:rPr>
              <a:t>ОТВЕТ</a:t>
            </a:r>
            <a:endParaRPr lang="ru-RU" sz="7200" dirty="0"/>
          </a:p>
        </p:txBody>
      </p:sp>
      <p:sp>
        <p:nvSpPr>
          <p:cNvPr id="3" name="Содержимое 2"/>
          <p:cNvSpPr>
            <a:spLocks noGrp="1"/>
          </p:cNvSpPr>
          <p:nvPr>
            <p:ph idx="1"/>
          </p:nvPr>
        </p:nvSpPr>
        <p:spPr>
          <a:xfrm>
            <a:off x="914400" y="1124744"/>
            <a:ext cx="8229600" cy="4525963"/>
          </a:xfrm>
        </p:spPr>
        <p:txBody>
          <a:bodyPr>
            <a:normAutofit/>
          </a:bodyPr>
          <a:lstStyle/>
          <a:p>
            <a:pPr algn="ctr">
              <a:buNone/>
            </a:pPr>
            <a:r>
              <a:rPr lang="ru-RU" sz="5400" b="1" i="1" dirty="0" smtClean="0">
                <a:solidFill>
                  <a:schemeClr val="accent5">
                    <a:lumMod val="50000"/>
                  </a:schemeClr>
                </a:solidFill>
                <a:latin typeface="Times New Roman" pitchFamily="18" charset="0"/>
                <a:cs typeface="Times New Roman" pitchFamily="18" charset="0"/>
              </a:rPr>
              <a:t>Поэма «Дедушка»</a:t>
            </a:r>
            <a:endParaRPr lang="ru-RU" sz="5400" b="1" i="1" dirty="0">
              <a:solidFill>
                <a:schemeClr val="accent5">
                  <a:lumMod val="50000"/>
                </a:schemeClr>
              </a:solidFill>
              <a:latin typeface="Times New Roman" pitchFamily="18" charset="0"/>
              <a:cs typeface="Times New Roman" pitchFamily="18" charset="0"/>
            </a:endParaRPr>
          </a:p>
        </p:txBody>
      </p:sp>
      <p:pic>
        <p:nvPicPr>
          <p:cNvPr id="56322" name="Picture 2" descr="Картинка 15 из 69"/>
          <p:cNvPicPr>
            <a:picLocks noChangeAspect="1" noChangeArrowheads="1"/>
          </p:cNvPicPr>
          <p:nvPr/>
        </p:nvPicPr>
        <p:blipFill>
          <a:blip r:embed="rId2" cstate="email"/>
          <a:srcRect/>
          <a:stretch>
            <a:fillRect/>
          </a:stretch>
        </p:blipFill>
        <p:spPr bwMode="auto">
          <a:xfrm>
            <a:off x="3347864" y="2132856"/>
            <a:ext cx="2880320" cy="427547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Управляющая кнопка: домой 4">
            <a:hlinkClick r:id="rId3" action="ppaction://hlinksldjump" highlightClick="1"/>
          </p:cNvPr>
          <p:cNvSpPr/>
          <p:nvPr/>
        </p:nvSpPr>
        <p:spPr>
          <a:xfrm>
            <a:off x="8244408" y="5877272"/>
            <a:ext cx="538360" cy="692696"/>
          </a:xfrm>
          <a:prstGeom prst="actionButtonHom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ru-RU"/>
          </a:p>
        </p:txBody>
      </p:sp>
    </p:spTree>
  </p:cSld>
  <p:clrMapOvr>
    <a:masterClrMapping/>
  </p:clrMapOvr>
  <p:transition spd="med" advClick="0">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par>
                                <p:cTn id="9" presetID="55" presetClass="entr" presetSubtype="0"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p:cTn id="11"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12"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13" dur="1000"/>
                                        <p:tgtEl>
                                          <p:spTgt spid="3">
                                            <p:txEl>
                                              <p:pRg st="0" end="0"/>
                                            </p:txEl>
                                          </p:spTgt>
                                        </p:tgtEl>
                                      </p:cBhvr>
                                    </p:animEffect>
                                  </p:childTnLst>
                                </p:cTn>
                              </p:par>
                              <p:par>
                                <p:cTn id="14" presetID="31" presetClass="entr" presetSubtype="0" fill="hold" nodeType="withEffect">
                                  <p:stCondLst>
                                    <p:cond delay="0"/>
                                  </p:stCondLst>
                                  <p:iterate type="lt">
                                    <p:tmPct val="5000"/>
                                  </p:iterate>
                                  <p:childTnLst>
                                    <p:set>
                                      <p:cBhvr>
                                        <p:cTn id="15" dur="1" fill="hold">
                                          <p:stCondLst>
                                            <p:cond delay="0"/>
                                          </p:stCondLst>
                                        </p:cTn>
                                        <p:tgtEl>
                                          <p:spTgt spid="56322"/>
                                        </p:tgtEl>
                                        <p:attrNameLst>
                                          <p:attrName>style.visibility</p:attrName>
                                        </p:attrNameLst>
                                      </p:cBhvr>
                                      <p:to>
                                        <p:strVal val="visible"/>
                                      </p:to>
                                    </p:set>
                                    <p:anim calcmode="lin" valueType="num">
                                      <p:cBhvr>
                                        <p:cTn id="16" dur="1000" fill="hold"/>
                                        <p:tgtEl>
                                          <p:spTgt spid="56322"/>
                                        </p:tgtEl>
                                        <p:attrNameLst>
                                          <p:attrName>ppt_w</p:attrName>
                                        </p:attrNameLst>
                                      </p:cBhvr>
                                      <p:tavLst>
                                        <p:tav tm="0">
                                          <p:val>
                                            <p:fltVal val="0"/>
                                          </p:val>
                                        </p:tav>
                                        <p:tav tm="100000">
                                          <p:val>
                                            <p:strVal val="#ppt_w"/>
                                          </p:val>
                                        </p:tav>
                                      </p:tavLst>
                                    </p:anim>
                                    <p:anim calcmode="lin" valueType="num">
                                      <p:cBhvr>
                                        <p:cTn id="17" dur="1000" fill="hold"/>
                                        <p:tgtEl>
                                          <p:spTgt spid="56322"/>
                                        </p:tgtEl>
                                        <p:attrNameLst>
                                          <p:attrName>ppt_h</p:attrName>
                                        </p:attrNameLst>
                                      </p:cBhvr>
                                      <p:tavLst>
                                        <p:tav tm="0">
                                          <p:val>
                                            <p:fltVal val="0"/>
                                          </p:val>
                                        </p:tav>
                                        <p:tav tm="100000">
                                          <p:val>
                                            <p:strVal val="#ppt_h"/>
                                          </p:val>
                                        </p:tav>
                                      </p:tavLst>
                                    </p:anim>
                                    <p:anim calcmode="lin" valueType="num">
                                      <p:cBhvr>
                                        <p:cTn id="18" dur="1000" fill="hold"/>
                                        <p:tgtEl>
                                          <p:spTgt spid="56322"/>
                                        </p:tgtEl>
                                        <p:attrNameLst>
                                          <p:attrName>style.rotation</p:attrName>
                                        </p:attrNameLst>
                                      </p:cBhvr>
                                      <p:tavLst>
                                        <p:tav tm="0">
                                          <p:val>
                                            <p:fltVal val="90"/>
                                          </p:val>
                                        </p:tav>
                                        <p:tav tm="100000">
                                          <p:val>
                                            <p:fltVal val="0"/>
                                          </p:val>
                                        </p:tav>
                                      </p:tavLst>
                                    </p:anim>
                                    <p:animEffect transition="in" filter="fade">
                                      <p:cBhvr>
                                        <p:cTn id="19" dur="1000"/>
                                        <p:tgtEl>
                                          <p:spTgt spid="563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260648"/>
            <a:ext cx="8229600" cy="1143000"/>
          </a:xfrm>
        </p:spPr>
        <p:txBody>
          <a:bodyPr>
            <a:normAutofit fontScale="90000"/>
          </a:bodyPr>
          <a:lstStyle/>
          <a:p>
            <a:r>
              <a:rPr lang="ru-RU" b="1" i="1" dirty="0" smtClean="0">
                <a:solidFill>
                  <a:schemeClr val="accent5">
                    <a:lumMod val="50000"/>
                  </a:schemeClr>
                </a:solidFill>
                <a:latin typeface="Times New Roman" pitchFamily="18" charset="0"/>
                <a:cs typeface="Times New Roman" pitchFamily="18" charset="0"/>
              </a:rPr>
              <a:t>ИЗ КАКИХ ПРОИЗВЕДЕНИЙ СТРОКИ  60 баллов</a:t>
            </a:r>
            <a:endParaRPr lang="ru-RU" dirty="0"/>
          </a:p>
        </p:txBody>
      </p:sp>
      <p:sp>
        <p:nvSpPr>
          <p:cNvPr id="3" name="Содержимое 2"/>
          <p:cNvSpPr>
            <a:spLocks noGrp="1"/>
          </p:cNvSpPr>
          <p:nvPr>
            <p:ph idx="1"/>
          </p:nvPr>
        </p:nvSpPr>
        <p:spPr>
          <a:xfrm>
            <a:off x="914400" y="2204864"/>
            <a:ext cx="8229600" cy="4525963"/>
          </a:xfrm>
        </p:spPr>
        <p:txBody>
          <a:bodyPr>
            <a:noAutofit/>
          </a:bodyPr>
          <a:lstStyle/>
          <a:p>
            <a:pPr algn="ctr">
              <a:buNone/>
            </a:pPr>
            <a:r>
              <a:rPr lang="ru-RU" sz="5400" b="1" i="1" dirty="0" smtClean="0">
                <a:solidFill>
                  <a:schemeClr val="accent5">
                    <a:lumMod val="50000"/>
                  </a:schemeClr>
                </a:solidFill>
                <a:latin typeface="Times New Roman" pitchFamily="18" charset="0"/>
                <a:cs typeface="Times New Roman" pitchFamily="18" charset="0"/>
              </a:rPr>
              <a:t>«Иных времён, иных картин</a:t>
            </a:r>
          </a:p>
          <a:p>
            <a:pPr algn="ctr">
              <a:buNone/>
            </a:pPr>
            <a:r>
              <a:rPr lang="ru-RU" sz="5400" b="1" i="1" dirty="0" smtClean="0">
                <a:solidFill>
                  <a:schemeClr val="accent5">
                    <a:lumMod val="50000"/>
                  </a:schemeClr>
                </a:solidFill>
                <a:latin typeface="Times New Roman" pitchFamily="18" charset="0"/>
                <a:cs typeface="Times New Roman" pitchFamily="18" charset="0"/>
              </a:rPr>
              <a:t>Провижу я начало…»</a:t>
            </a:r>
            <a:endParaRPr lang="ru-RU" sz="5400" b="1" i="1" dirty="0">
              <a:solidFill>
                <a:schemeClr val="accent5">
                  <a:lumMod val="50000"/>
                </a:schemeClr>
              </a:solidFill>
              <a:latin typeface="Times New Roman" pitchFamily="18" charset="0"/>
              <a:cs typeface="Times New Roman" pitchFamily="18" charset="0"/>
            </a:endParaRPr>
          </a:p>
        </p:txBody>
      </p:sp>
      <p:sp>
        <p:nvSpPr>
          <p:cNvPr id="4" name="Прямоугольник 3"/>
          <p:cNvSpPr/>
          <p:nvPr/>
        </p:nvSpPr>
        <p:spPr>
          <a:xfrm>
            <a:off x="8028384" y="6237312"/>
            <a:ext cx="941283" cy="369332"/>
          </a:xfrm>
          <a:prstGeom prst="rect">
            <a:avLst/>
          </a:prstGeom>
        </p:spPr>
        <p:txBody>
          <a:bodyPr wrap="none">
            <a:spAutoFit/>
          </a:bodyPr>
          <a:lstStyle/>
          <a:p>
            <a:r>
              <a:rPr lang="ru-RU" b="1" i="1" dirty="0" smtClean="0">
                <a:latin typeface="Times New Roman" pitchFamily="18" charset="0"/>
                <a:cs typeface="Times New Roman" pitchFamily="18" charset="0"/>
                <a:hlinkClick r:id="rId2" action="ppaction://hlinksldjump"/>
              </a:rPr>
              <a:t>ОТВЕТ</a:t>
            </a:r>
            <a:endParaRPr lang="ru-RU" b="1" i="1" dirty="0">
              <a:latin typeface="Times New Roman" pitchFamily="18" charset="0"/>
              <a:cs typeface="Times New Roman" pitchFamily="18" charset="0"/>
            </a:endParaRPr>
          </a:p>
        </p:txBody>
      </p:sp>
    </p:spTree>
  </p:cSld>
  <p:clrMapOvr>
    <a:masterClrMapping/>
  </p:clrMapOvr>
  <p:transition spd="med" advClick="0">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par>
                                <p:cTn id="9" presetID="55" presetClass="entr" presetSubtype="0"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p:cTn id="11"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12"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13" dur="1000"/>
                                        <p:tgtEl>
                                          <p:spTgt spid="3">
                                            <p:txEl>
                                              <p:pRg st="0" end="0"/>
                                            </p:txEl>
                                          </p:spTgt>
                                        </p:tgtEl>
                                      </p:cBhvr>
                                    </p:animEffect>
                                  </p:childTnLst>
                                </p:cTn>
                              </p:par>
                              <p:par>
                                <p:cTn id="14" presetID="55" presetClass="entr" presetSubtype="0" fill="hold" grpId="0" nodeType="with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 calcmode="lin" valueType="num">
                                      <p:cBhvr>
                                        <p:cTn id="16" dur="1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17"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18" dur="1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0"/>
            <a:ext cx="8229600" cy="1143000"/>
          </a:xfrm>
        </p:spPr>
        <p:txBody>
          <a:bodyPr>
            <a:noAutofit/>
          </a:bodyPr>
          <a:lstStyle/>
          <a:p>
            <a:r>
              <a:rPr lang="ru-RU" sz="7200" b="1" i="1" dirty="0" smtClean="0">
                <a:solidFill>
                  <a:schemeClr val="accent5">
                    <a:lumMod val="50000"/>
                  </a:schemeClr>
                </a:solidFill>
                <a:latin typeface="Times New Roman" pitchFamily="18" charset="0"/>
                <a:cs typeface="Times New Roman" pitchFamily="18" charset="0"/>
              </a:rPr>
              <a:t>ОТВЕТ</a:t>
            </a:r>
            <a:endParaRPr lang="ru-RU" sz="7200" dirty="0"/>
          </a:p>
        </p:txBody>
      </p:sp>
      <p:sp>
        <p:nvSpPr>
          <p:cNvPr id="3" name="Содержимое 2"/>
          <p:cNvSpPr>
            <a:spLocks noGrp="1"/>
          </p:cNvSpPr>
          <p:nvPr>
            <p:ph idx="1"/>
          </p:nvPr>
        </p:nvSpPr>
        <p:spPr>
          <a:xfrm>
            <a:off x="914400" y="1052736"/>
            <a:ext cx="8229600" cy="4525963"/>
          </a:xfrm>
        </p:spPr>
        <p:txBody>
          <a:bodyPr>
            <a:normAutofit/>
          </a:bodyPr>
          <a:lstStyle/>
          <a:p>
            <a:pPr algn="ctr">
              <a:buNone/>
            </a:pPr>
            <a:r>
              <a:rPr lang="ru-RU" sz="6000" b="1" i="1" dirty="0" smtClean="0">
                <a:solidFill>
                  <a:schemeClr val="accent5">
                    <a:lumMod val="50000"/>
                  </a:schemeClr>
                </a:solidFill>
                <a:latin typeface="Times New Roman" pitchFamily="18" charset="0"/>
                <a:cs typeface="Times New Roman" pitchFamily="18" charset="0"/>
              </a:rPr>
              <a:t>Стихотворение </a:t>
            </a:r>
          </a:p>
          <a:p>
            <a:pPr algn="ctr">
              <a:buNone/>
            </a:pPr>
            <a:r>
              <a:rPr lang="ru-RU" sz="6000" b="1" i="1" dirty="0" smtClean="0">
                <a:solidFill>
                  <a:schemeClr val="accent5">
                    <a:lumMod val="50000"/>
                  </a:schemeClr>
                </a:solidFill>
                <a:latin typeface="Times New Roman" pitchFamily="18" charset="0"/>
                <a:cs typeface="Times New Roman" pitchFamily="18" charset="0"/>
              </a:rPr>
              <a:t>«Горе старого Наума»</a:t>
            </a:r>
            <a:endParaRPr lang="ru-RU" sz="6000" b="1" i="1" dirty="0">
              <a:solidFill>
                <a:schemeClr val="accent5">
                  <a:lumMod val="50000"/>
                </a:schemeClr>
              </a:solidFill>
              <a:latin typeface="Times New Roman" pitchFamily="18" charset="0"/>
              <a:cs typeface="Times New Roman" pitchFamily="18" charset="0"/>
            </a:endParaRPr>
          </a:p>
        </p:txBody>
      </p:sp>
      <p:pic>
        <p:nvPicPr>
          <p:cNvPr id="19458" name="Picture 2" descr="Картинка 5 из 5177"/>
          <p:cNvPicPr>
            <a:picLocks noChangeAspect="1" noChangeArrowheads="1"/>
          </p:cNvPicPr>
          <p:nvPr/>
        </p:nvPicPr>
        <p:blipFill>
          <a:blip r:embed="rId2" cstate="email"/>
          <a:srcRect/>
          <a:stretch>
            <a:fillRect/>
          </a:stretch>
        </p:blipFill>
        <p:spPr bwMode="auto">
          <a:xfrm>
            <a:off x="3602326" y="3048000"/>
            <a:ext cx="2484546" cy="354935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Управляющая кнопка: домой 4">
            <a:hlinkClick r:id="rId3" action="ppaction://hlinksldjump" highlightClick="1"/>
          </p:cNvPr>
          <p:cNvSpPr/>
          <p:nvPr/>
        </p:nvSpPr>
        <p:spPr>
          <a:xfrm>
            <a:off x="8460432" y="5949280"/>
            <a:ext cx="502864" cy="648072"/>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spd="med" advClick="0">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par>
                                <p:cTn id="9" presetID="55" presetClass="entr" presetSubtype="0"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p:cTn id="11"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12"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13" dur="1000"/>
                                        <p:tgtEl>
                                          <p:spTgt spid="3">
                                            <p:txEl>
                                              <p:pRg st="0" end="0"/>
                                            </p:txEl>
                                          </p:spTgt>
                                        </p:tgtEl>
                                      </p:cBhvr>
                                    </p:animEffect>
                                  </p:childTnLst>
                                </p:cTn>
                              </p:par>
                              <p:par>
                                <p:cTn id="14" presetID="55" presetClass="entr" presetSubtype="0" fill="hold" grpId="0" nodeType="with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 calcmode="lin" valueType="num">
                                      <p:cBhvr>
                                        <p:cTn id="16" dur="1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17"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18" dur="1000"/>
                                        <p:tgtEl>
                                          <p:spTgt spid="3">
                                            <p:txEl>
                                              <p:pRg st="1" end="1"/>
                                            </p:txEl>
                                          </p:spTgt>
                                        </p:tgtEl>
                                      </p:cBhvr>
                                    </p:animEffect>
                                  </p:childTnLst>
                                </p:cTn>
                              </p:par>
                              <p:par>
                                <p:cTn id="19" presetID="31" presetClass="entr" presetSubtype="0" fill="hold" nodeType="withEffect">
                                  <p:stCondLst>
                                    <p:cond delay="0"/>
                                  </p:stCondLst>
                                  <p:iterate type="lt">
                                    <p:tmPct val="5000"/>
                                  </p:iterate>
                                  <p:childTnLst>
                                    <p:set>
                                      <p:cBhvr>
                                        <p:cTn id="20" dur="1" fill="hold">
                                          <p:stCondLst>
                                            <p:cond delay="0"/>
                                          </p:stCondLst>
                                        </p:cTn>
                                        <p:tgtEl>
                                          <p:spTgt spid="19458"/>
                                        </p:tgtEl>
                                        <p:attrNameLst>
                                          <p:attrName>style.visibility</p:attrName>
                                        </p:attrNameLst>
                                      </p:cBhvr>
                                      <p:to>
                                        <p:strVal val="visible"/>
                                      </p:to>
                                    </p:set>
                                    <p:anim calcmode="lin" valueType="num">
                                      <p:cBhvr>
                                        <p:cTn id="21" dur="1000" fill="hold"/>
                                        <p:tgtEl>
                                          <p:spTgt spid="19458"/>
                                        </p:tgtEl>
                                        <p:attrNameLst>
                                          <p:attrName>ppt_w</p:attrName>
                                        </p:attrNameLst>
                                      </p:cBhvr>
                                      <p:tavLst>
                                        <p:tav tm="0">
                                          <p:val>
                                            <p:fltVal val="0"/>
                                          </p:val>
                                        </p:tav>
                                        <p:tav tm="100000">
                                          <p:val>
                                            <p:strVal val="#ppt_w"/>
                                          </p:val>
                                        </p:tav>
                                      </p:tavLst>
                                    </p:anim>
                                    <p:anim calcmode="lin" valueType="num">
                                      <p:cBhvr>
                                        <p:cTn id="22" dur="1000" fill="hold"/>
                                        <p:tgtEl>
                                          <p:spTgt spid="19458"/>
                                        </p:tgtEl>
                                        <p:attrNameLst>
                                          <p:attrName>ppt_h</p:attrName>
                                        </p:attrNameLst>
                                      </p:cBhvr>
                                      <p:tavLst>
                                        <p:tav tm="0">
                                          <p:val>
                                            <p:fltVal val="0"/>
                                          </p:val>
                                        </p:tav>
                                        <p:tav tm="100000">
                                          <p:val>
                                            <p:strVal val="#ppt_h"/>
                                          </p:val>
                                        </p:tav>
                                      </p:tavLst>
                                    </p:anim>
                                    <p:anim calcmode="lin" valueType="num">
                                      <p:cBhvr>
                                        <p:cTn id="23" dur="1000" fill="hold"/>
                                        <p:tgtEl>
                                          <p:spTgt spid="19458"/>
                                        </p:tgtEl>
                                        <p:attrNameLst>
                                          <p:attrName>style.rotation</p:attrName>
                                        </p:attrNameLst>
                                      </p:cBhvr>
                                      <p:tavLst>
                                        <p:tav tm="0">
                                          <p:val>
                                            <p:fltVal val="90"/>
                                          </p:val>
                                        </p:tav>
                                        <p:tav tm="100000">
                                          <p:val>
                                            <p:fltVal val="0"/>
                                          </p:val>
                                        </p:tav>
                                      </p:tavLst>
                                    </p:anim>
                                    <p:animEffect transition="in" filter="fade">
                                      <p:cBhvr>
                                        <p:cTn id="24" dur="1000"/>
                                        <p:tgtEl>
                                          <p:spTgt spid="194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i="1" dirty="0" smtClean="0">
                <a:solidFill>
                  <a:schemeClr val="accent5">
                    <a:lumMod val="50000"/>
                  </a:schemeClr>
                </a:solidFill>
                <a:latin typeface="Times New Roman" pitchFamily="18" charset="0"/>
                <a:cs typeface="Times New Roman" pitchFamily="18" charset="0"/>
              </a:rPr>
              <a:t>БИОГРАФИЯ ПОЭТА</a:t>
            </a:r>
            <a:br>
              <a:rPr lang="ru-RU" b="1" i="1" dirty="0" smtClean="0">
                <a:solidFill>
                  <a:schemeClr val="accent5">
                    <a:lumMod val="50000"/>
                  </a:schemeClr>
                </a:solidFill>
                <a:latin typeface="Times New Roman" pitchFamily="18" charset="0"/>
                <a:cs typeface="Times New Roman" pitchFamily="18" charset="0"/>
              </a:rPr>
            </a:br>
            <a:r>
              <a:rPr lang="ru-RU" b="1" i="1" dirty="0" smtClean="0">
                <a:solidFill>
                  <a:schemeClr val="accent5">
                    <a:lumMod val="50000"/>
                  </a:schemeClr>
                </a:solidFill>
                <a:latin typeface="Times New Roman" pitchFamily="18" charset="0"/>
                <a:cs typeface="Times New Roman" pitchFamily="18" charset="0"/>
              </a:rPr>
              <a:t>10 баллов</a:t>
            </a:r>
            <a:endParaRPr lang="ru-RU" dirty="0"/>
          </a:p>
        </p:txBody>
      </p:sp>
      <p:sp>
        <p:nvSpPr>
          <p:cNvPr id="3" name="Содержимое 2"/>
          <p:cNvSpPr>
            <a:spLocks noGrp="1"/>
          </p:cNvSpPr>
          <p:nvPr>
            <p:ph idx="1"/>
          </p:nvPr>
        </p:nvSpPr>
        <p:spPr>
          <a:xfrm>
            <a:off x="539552" y="1484784"/>
            <a:ext cx="8229600" cy="4525963"/>
          </a:xfrm>
        </p:spPr>
        <p:txBody>
          <a:bodyPr/>
          <a:lstStyle/>
          <a:p>
            <a:pPr algn="ctr">
              <a:buNone/>
            </a:pPr>
            <a:r>
              <a:rPr lang="ru-RU" dirty="0" smtClean="0"/>
              <a:t>	</a:t>
            </a:r>
            <a:r>
              <a:rPr lang="ru-RU" sz="4000" b="1" i="1" dirty="0" smtClean="0">
                <a:solidFill>
                  <a:schemeClr val="accent5">
                    <a:lumMod val="50000"/>
                  </a:schemeClr>
                </a:solidFill>
                <a:latin typeface="Times New Roman" pitchFamily="18" charset="0"/>
                <a:cs typeface="Times New Roman" pitchFamily="18" charset="0"/>
              </a:rPr>
              <a:t>Назовите годы жизни поэта Николая Алексеевича Некрасова</a:t>
            </a:r>
            <a:endParaRPr lang="ru-RU" sz="4000" b="1" i="1" dirty="0">
              <a:solidFill>
                <a:schemeClr val="accent5">
                  <a:lumMod val="50000"/>
                </a:schemeClr>
              </a:solidFill>
              <a:latin typeface="Times New Roman" pitchFamily="18" charset="0"/>
              <a:cs typeface="Times New Roman" pitchFamily="18" charset="0"/>
            </a:endParaRPr>
          </a:p>
        </p:txBody>
      </p:sp>
      <p:pic>
        <p:nvPicPr>
          <p:cNvPr id="39938" name="Picture 2" descr="http://spbcity.info/img/007.jpg"/>
          <p:cNvPicPr>
            <a:picLocks noChangeAspect="1" noChangeArrowheads="1"/>
          </p:cNvPicPr>
          <p:nvPr/>
        </p:nvPicPr>
        <p:blipFill>
          <a:blip r:embed="rId2" cstate="email"/>
          <a:srcRect/>
          <a:stretch>
            <a:fillRect/>
          </a:stretch>
        </p:blipFill>
        <p:spPr bwMode="auto">
          <a:xfrm>
            <a:off x="3635896" y="2924944"/>
            <a:ext cx="2842811" cy="372999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Прямоугольник 4"/>
          <p:cNvSpPr/>
          <p:nvPr/>
        </p:nvSpPr>
        <p:spPr>
          <a:xfrm>
            <a:off x="7956376" y="6237312"/>
            <a:ext cx="941283" cy="369332"/>
          </a:xfrm>
          <a:prstGeom prst="rect">
            <a:avLst/>
          </a:prstGeom>
        </p:spPr>
        <p:txBody>
          <a:bodyPr wrap="none">
            <a:spAutoFit/>
          </a:bodyPr>
          <a:lstStyle/>
          <a:p>
            <a:r>
              <a:rPr lang="ru-RU" b="1" i="1" dirty="0" smtClean="0">
                <a:solidFill>
                  <a:schemeClr val="accent2">
                    <a:lumMod val="75000"/>
                  </a:schemeClr>
                </a:solidFill>
                <a:latin typeface="Times New Roman" pitchFamily="18" charset="0"/>
                <a:cs typeface="Times New Roman" pitchFamily="18" charset="0"/>
                <a:hlinkClick r:id="rId3" action="ppaction://hlinksldjump"/>
              </a:rPr>
              <a:t>ОТВЕТ</a:t>
            </a:r>
            <a:endParaRPr lang="ru-RU" b="1" i="1" dirty="0">
              <a:solidFill>
                <a:schemeClr val="accent2">
                  <a:lumMod val="75000"/>
                </a:schemeClr>
              </a:solidFill>
              <a:latin typeface="Times New Roman" pitchFamily="18" charset="0"/>
              <a:cs typeface="Times New Roman" pitchFamily="18" charset="0"/>
            </a:endParaRPr>
          </a:p>
        </p:txBody>
      </p:sp>
    </p:spTree>
  </p:cSld>
  <p:clrMapOvr>
    <a:masterClrMapping/>
  </p:clrMapOvr>
  <p:transition spd="med" advClick="0">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par>
                                <p:cTn id="9" presetID="55" presetClass="entr" presetSubtype="0"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p:cTn id="11"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12"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13" dur="1000"/>
                                        <p:tgtEl>
                                          <p:spTgt spid="3">
                                            <p:txEl>
                                              <p:pRg st="0" end="0"/>
                                            </p:txEl>
                                          </p:spTgt>
                                        </p:tgtEl>
                                      </p:cBhvr>
                                    </p:animEffect>
                                  </p:childTnLst>
                                </p:cTn>
                              </p:par>
                              <p:par>
                                <p:cTn id="14" presetID="55" presetClass="entr" presetSubtype="0" fill="hold" nodeType="withEffect">
                                  <p:stCondLst>
                                    <p:cond delay="0"/>
                                  </p:stCondLst>
                                  <p:childTnLst>
                                    <p:set>
                                      <p:cBhvr>
                                        <p:cTn id="15" dur="1" fill="hold">
                                          <p:stCondLst>
                                            <p:cond delay="0"/>
                                          </p:stCondLst>
                                        </p:cTn>
                                        <p:tgtEl>
                                          <p:spTgt spid="39938"/>
                                        </p:tgtEl>
                                        <p:attrNameLst>
                                          <p:attrName>style.visibility</p:attrName>
                                        </p:attrNameLst>
                                      </p:cBhvr>
                                      <p:to>
                                        <p:strVal val="visible"/>
                                      </p:to>
                                    </p:set>
                                    <p:anim calcmode="lin" valueType="num">
                                      <p:cBhvr>
                                        <p:cTn id="16" dur="1000" fill="hold"/>
                                        <p:tgtEl>
                                          <p:spTgt spid="39938"/>
                                        </p:tgtEl>
                                        <p:attrNameLst>
                                          <p:attrName>ppt_w</p:attrName>
                                        </p:attrNameLst>
                                      </p:cBhvr>
                                      <p:tavLst>
                                        <p:tav tm="0">
                                          <p:val>
                                            <p:strVal val="#ppt_w*0.70"/>
                                          </p:val>
                                        </p:tav>
                                        <p:tav tm="100000">
                                          <p:val>
                                            <p:strVal val="#ppt_w"/>
                                          </p:val>
                                        </p:tav>
                                      </p:tavLst>
                                    </p:anim>
                                    <p:anim calcmode="lin" valueType="num">
                                      <p:cBhvr>
                                        <p:cTn id="17" dur="1000" fill="hold"/>
                                        <p:tgtEl>
                                          <p:spTgt spid="39938"/>
                                        </p:tgtEl>
                                        <p:attrNameLst>
                                          <p:attrName>ppt_h</p:attrName>
                                        </p:attrNameLst>
                                      </p:cBhvr>
                                      <p:tavLst>
                                        <p:tav tm="0">
                                          <p:val>
                                            <p:strVal val="#ppt_h"/>
                                          </p:val>
                                        </p:tav>
                                        <p:tav tm="100000">
                                          <p:val>
                                            <p:strVal val="#ppt_h"/>
                                          </p:val>
                                        </p:tav>
                                      </p:tavLst>
                                    </p:anim>
                                    <p:animEffect transition="in" filter="fade">
                                      <p:cBhvr>
                                        <p:cTn id="18" dur="1000"/>
                                        <p:tgtEl>
                                          <p:spTgt spid="399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0"/>
            <a:ext cx="8229600" cy="1691680"/>
          </a:xfrm>
        </p:spPr>
        <p:txBody>
          <a:bodyPr>
            <a:normAutofit fontScale="90000"/>
          </a:bodyPr>
          <a:lstStyle/>
          <a:p>
            <a:r>
              <a:rPr lang="ru-RU" b="1" i="1" dirty="0" smtClean="0">
                <a:solidFill>
                  <a:schemeClr val="accent5">
                    <a:lumMod val="50000"/>
                  </a:schemeClr>
                </a:solidFill>
                <a:latin typeface="Times New Roman" pitchFamily="18" charset="0"/>
                <a:cs typeface="Times New Roman" pitchFamily="18" charset="0"/>
              </a:rPr>
              <a:t/>
            </a:r>
            <a:br>
              <a:rPr lang="ru-RU" b="1" i="1" dirty="0" smtClean="0">
                <a:solidFill>
                  <a:schemeClr val="accent5">
                    <a:lumMod val="50000"/>
                  </a:schemeClr>
                </a:solidFill>
                <a:latin typeface="Times New Roman" pitchFamily="18" charset="0"/>
                <a:cs typeface="Times New Roman" pitchFamily="18" charset="0"/>
              </a:rPr>
            </a:br>
            <a:r>
              <a:rPr lang="ru-RU" b="1" i="1" dirty="0" smtClean="0">
                <a:solidFill>
                  <a:schemeClr val="accent5">
                    <a:lumMod val="50000"/>
                  </a:schemeClr>
                </a:solidFill>
                <a:latin typeface="Times New Roman" pitchFamily="18" charset="0"/>
                <a:cs typeface="Times New Roman" pitchFamily="18" charset="0"/>
              </a:rPr>
              <a:t> КТО ИЗ ПЕРСОНАЖЕЙ Н.НЕКРАСОВА 10 баллов</a:t>
            </a:r>
            <a:br>
              <a:rPr lang="ru-RU" b="1" i="1" dirty="0" smtClean="0">
                <a:solidFill>
                  <a:schemeClr val="accent5">
                    <a:lumMod val="50000"/>
                  </a:schemeClr>
                </a:solidFill>
                <a:latin typeface="Times New Roman" pitchFamily="18" charset="0"/>
                <a:cs typeface="Times New Roman" pitchFamily="18" charset="0"/>
              </a:rPr>
            </a:br>
            <a:endParaRPr lang="ru-RU" dirty="0"/>
          </a:p>
        </p:txBody>
      </p:sp>
      <p:sp>
        <p:nvSpPr>
          <p:cNvPr id="3" name="Содержимое 2"/>
          <p:cNvSpPr>
            <a:spLocks noGrp="1"/>
          </p:cNvSpPr>
          <p:nvPr>
            <p:ph idx="1"/>
          </p:nvPr>
        </p:nvSpPr>
        <p:spPr>
          <a:xfrm>
            <a:off x="755576" y="1556792"/>
            <a:ext cx="8136904" cy="4525963"/>
          </a:xfrm>
        </p:spPr>
        <p:txBody>
          <a:bodyPr>
            <a:normAutofit/>
          </a:bodyPr>
          <a:lstStyle/>
          <a:p>
            <a:pPr algn="ctr">
              <a:buNone/>
            </a:pPr>
            <a:r>
              <a:rPr lang="ru-RU" sz="5400" b="1" i="1" dirty="0" smtClean="0">
                <a:solidFill>
                  <a:schemeClr val="accent5">
                    <a:lumMod val="50000"/>
                  </a:schemeClr>
                </a:solidFill>
                <a:latin typeface="Times New Roman" pitchFamily="18" charset="0"/>
                <a:cs typeface="Times New Roman" pitchFamily="18" charset="0"/>
              </a:rPr>
              <a:t>«Твёрдо знал уже, что будет жить для счастья убогого  и тёмного родного уголка»</a:t>
            </a:r>
            <a:endParaRPr lang="ru-RU" sz="5400" b="1" i="1" dirty="0">
              <a:solidFill>
                <a:schemeClr val="accent5">
                  <a:lumMod val="50000"/>
                </a:schemeClr>
              </a:solidFill>
              <a:latin typeface="Times New Roman" pitchFamily="18" charset="0"/>
              <a:cs typeface="Times New Roman" pitchFamily="18" charset="0"/>
            </a:endParaRPr>
          </a:p>
        </p:txBody>
      </p:sp>
      <p:sp>
        <p:nvSpPr>
          <p:cNvPr id="4" name="Прямоугольник 3"/>
          <p:cNvSpPr/>
          <p:nvPr/>
        </p:nvSpPr>
        <p:spPr>
          <a:xfrm>
            <a:off x="7884368" y="6309320"/>
            <a:ext cx="941283" cy="369332"/>
          </a:xfrm>
          <a:prstGeom prst="rect">
            <a:avLst/>
          </a:prstGeom>
        </p:spPr>
        <p:txBody>
          <a:bodyPr wrap="none">
            <a:spAutoFit/>
          </a:bodyPr>
          <a:lstStyle/>
          <a:p>
            <a:r>
              <a:rPr lang="ru-RU" b="1" i="1" dirty="0" smtClean="0">
                <a:latin typeface="Times New Roman" pitchFamily="18" charset="0"/>
                <a:cs typeface="Times New Roman" pitchFamily="18" charset="0"/>
                <a:hlinkClick r:id="rId2" action="ppaction://hlinksldjump"/>
              </a:rPr>
              <a:t>ОТВЕТ</a:t>
            </a:r>
            <a:endParaRPr lang="ru-RU" b="1" i="1" dirty="0">
              <a:latin typeface="Times New Roman" pitchFamily="18" charset="0"/>
              <a:cs typeface="Times New Roman" pitchFamily="18" charset="0"/>
            </a:endParaRPr>
          </a:p>
        </p:txBody>
      </p:sp>
    </p:spTree>
  </p:cSld>
  <p:clrMapOvr>
    <a:masterClrMapping/>
  </p:clrMapOvr>
  <p:transition spd="med" advClick="0">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par>
                                <p:cTn id="9" presetID="55" presetClass="entr" presetSubtype="0"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p:cTn id="11"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12"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13"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0"/>
            <a:ext cx="8229600" cy="1143000"/>
          </a:xfrm>
        </p:spPr>
        <p:txBody>
          <a:bodyPr>
            <a:noAutofit/>
          </a:bodyPr>
          <a:lstStyle/>
          <a:p>
            <a:r>
              <a:rPr lang="ru-RU" sz="7200" b="1" i="1" dirty="0" smtClean="0">
                <a:solidFill>
                  <a:schemeClr val="accent5">
                    <a:lumMod val="50000"/>
                  </a:schemeClr>
                </a:solidFill>
                <a:latin typeface="Times New Roman" pitchFamily="18" charset="0"/>
                <a:cs typeface="Times New Roman" pitchFamily="18" charset="0"/>
              </a:rPr>
              <a:t>ОТВЕТ</a:t>
            </a:r>
            <a:endParaRPr lang="ru-RU" sz="7200" dirty="0"/>
          </a:p>
        </p:txBody>
      </p:sp>
      <p:sp>
        <p:nvSpPr>
          <p:cNvPr id="3" name="Содержимое 2"/>
          <p:cNvSpPr>
            <a:spLocks noGrp="1"/>
          </p:cNvSpPr>
          <p:nvPr>
            <p:ph idx="1"/>
          </p:nvPr>
        </p:nvSpPr>
        <p:spPr>
          <a:xfrm>
            <a:off x="914400" y="1124744"/>
            <a:ext cx="8229600" cy="4525963"/>
          </a:xfrm>
        </p:spPr>
        <p:txBody>
          <a:bodyPr>
            <a:normAutofit/>
          </a:bodyPr>
          <a:lstStyle/>
          <a:p>
            <a:pPr algn="ctr">
              <a:buNone/>
            </a:pPr>
            <a:r>
              <a:rPr lang="ru-RU" sz="4400" b="1" i="1" dirty="0" smtClean="0">
                <a:solidFill>
                  <a:schemeClr val="accent5">
                    <a:lumMod val="50000"/>
                  </a:schemeClr>
                </a:solidFill>
                <a:latin typeface="Times New Roman" pitchFamily="18" charset="0"/>
                <a:cs typeface="Times New Roman" pitchFamily="18" charset="0"/>
              </a:rPr>
              <a:t>Гриша </a:t>
            </a:r>
            <a:r>
              <a:rPr lang="ru-RU" sz="4400" b="1" i="1" dirty="0" err="1" smtClean="0">
                <a:solidFill>
                  <a:schemeClr val="accent5">
                    <a:lumMod val="50000"/>
                  </a:schemeClr>
                </a:solidFill>
                <a:latin typeface="Times New Roman" pitchFamily="18" charset="0"/>
                <a:cs typeface="Times New Roman" pitchFamily="18" charset="0"/>
              </a:rPr>
              <a:t>Добросклонов</a:t>
            </a:r>
            <a:endParaRPr lang="ru-RU" sz="4400" b="1" i="1" dirty="0" smtClean="0">
              <a:solidFill>
                <a:schemeClr val="accent5">
                  <a:lumMod val="50000"/>
                </a:schemeClr>
              </a:solidFill>
              <a:latin typeface="Times New Roman" pitchFamily="18" charset="0"/>
              <a:cs typeface="Times New Roman" pitchFamily="18" charset="0"/>
            </a:endParaRPr>
          </a:p>
          <a:p>
            <a:pPr algn="ctr">
              <a:buNone/>
            </a:pPr>
            <a:r>
              <a:rPr lang="ru-RU" sz="4400" b="1" i="1" dirty="0" smtClean="0">
                <a:solidFill>
                  <a:schemeClr val="accent5">
                    <a:lumMod val="50000"/>
                  </a:schemeClr>
                </a:solidFill>
                <a:latin typeface="Times New Roman" pitchFamily="18" charset="0"/>
                <a:cs typeface="Times New Roman" pitchFamily="18" charset="0"/>
              </a:rPr>
              <a:t>Поэма «Кому на Руси жить хорошо»</a:t>
            </a:r>
            <a:endParaRPr lang="ru-RU" sz="4400" b="1" i="1" dirty="0">
              <a:solidFill>
                <a:schemeClr val="accent5">
                  <a:lumMod val="50000"/>
                </a:schemeClr>
              </a:solidFill>
              <a:latin typeface="Times New Roman" pitchFamily="18" charset="0"/>
              <a:cs typeface="Times New Roman" pitchFamily="18" charset="0"/>
            </a:endParaRPr>
          </a:p>
        </p:txBody>
      </p:sp>
      <p:pic>
        <p:nvPicPr>
          <p:cNvPr id="13314" name="Picture 2" descr="Картинка 8 из 983"/>
          <p:cNvPicPr>
            <a:picLocks noChangeAspect="1" noChangeArrowheads="1"/>
          </p:cNvPicPr>
          <p:nvPr/>
        </p:nvPicPr>
        <p:blipFill>
          <a:blip r:embed="rId2" cstate="email"/>
          <a:srcRect/>
          <a:stretch>
            <a:fillRect/>
          </a:stretch>
        </p:blipFill>
        <p:spPr bwMode="auto">
          <a:xfrm>
            <a:off x="3851920" y="3429000"/>
            <a:ext cx="2103551" cy="326132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Управляющая кнопка: домой 4">
            <a:hlinkClick r:id="rId3" action="ppaction://hlinksldjump" highlightClick="1"/>
          </p:cNvPr>
          <p:cNvSpPr/>
          <p:nvPr/>
        </p:nvSpPr>
        <p:spPr>
          <a:xfrm>
            <a:off x="8460432" y="6021288"/>
            <a:ext cx="466352" cy="648072"/>
          </a:xfrm>
          <a:prstGeom prst="actionButtonHom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ru-RU"/>
          </a:p>
        </p:txBody>
      </p:sp>
    </p:spTree>
  </p:cSld>
  <p:clrMapOvr>
    <a:masterClrMapping/>
  </p:clrMapOvr>
  <p:transition spd="med" advClick="0">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par>
                                <p:cTn id="9" presetID="55" presetClass="entr" presetSubtype="0"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p:cTn id="11"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12"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13" dur="1000"/>
                                        <p:tgtEl>
                                          <p:spTgt spid="3">
                                            <p:txEl>
                                              <p:pRg st="0" end="0"/>
                                            </p:txEl>
                                          </p:spTgt>
                                        </p:tgtEl>
                                      </p:cBhvr>
                                    </p:animEffect>
                                  </p:childTnLst>
                                </p:cTn>
                              </p:par>
                              <p:par>
                                <p:cTn id="14" presetID="55" presetClass="entr" presetSubtype="0" fill="hold" grpId="0" nodeType="with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 calcmode="lin" valueType="num">
                                      <p:cBhvr>
                                        <p:cTn id="16" dur="1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17"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18" dur="1000"/>
                                        <p:tgtEl>
                                          <p:spTgt spid="3">
                                            <p:txEl>
                                              <p:pRg st="1" end="1"/>
                                            </p:txEl>
                                          </p:spTgt>
                                        </p:tgtEl>
                                      </p:cBhvr>
                                    </p:animEffect>
                                  </p:childTnLst>
                                </p:cTn>
                              </p:par>
                              <p:par>
                                <p:cTn id="19" presetID="31" presetClass="entr" presetSubtype="0" fill="hold" nodeType="withEffect">
                                  <p:stCondLst>
                                    <p:cond delay="0"/>
                                  </p:stCondLst>
                                  <p:iterate type="lt">
                                    <p:tmPct val="5000"/>
                                  </p:iterate>
                                  <p:childTnLst>
                                    <p:set>
                                      <p:cBhvr>
                                        <p:cTn id="20" dur="1" fill="hold">
                                          <p:stCondLst>
                                            <p:cond delay="0"/>
                                          </p:stCondLst>
                                        </p:cTn>
                                        <p:tgtEl>
                                          <p:spTgt spid="13314"/>
                                        </p:tgtEl>
                                        <p:attrNameLst>
                                          <p:attrName>style.visibility</p:attrName>
                                        </p:attrNameLst>
                                      </p:cBhvr>
                                      <p:to>
                                        <p:strVal val="visible"/>
                                      </p:to>
                                    </p:set>
                                    <p:anim calcmode="lin" valueType="num">
                                      <p:cBhvr>
                                        <p:cTn id="21" dur="1000" fill="hold"/>
                                        <p:tgtEl>
                                          <p:spTgt spid="13314"/>
                                        </p:tgtEl>
                                        <p:attrNameLst>
                                          <p:attrName>ppt_w</p:attrName>
                                        </p:attrNameLst>
                                      </p:cBhvr>
                                      <p:tavLst>
                                        <p:tav tm="0">
                                          <p:val>
                                            <p:fltVal val="0"/>
                                          </p:val>
                                        </p:tav>
                                        <p:tav tm="100000">
                                          <p:val>
                                            <p:strVal val="#ppt_w"/>
                                          </p:val>
                                        </p:tav>
                                      </p:tavLst>
                                    </p:anim>
                                    <p:anim calcmode="lin" valueType="num">
                                      <p:cBhvr>
                                        <p:cTn id="22" dur="1000" fill="hold"/>
                                        <p:tgtEl>
                                          <p:spTgt spid="13314"/>
                                        </p:tgtEl>
                                        <p:attrNameLst>
                                          <p:attrName>ppt_h</p:attrName>
                                        </p:attrNameLst>
                                      </p:cBhvr>
                                      <p:tavLst>
                                        <p:tav tm="0">
                                          <p:val>
                                            <p:fltVal val="0"/>
                                          </p:val>
                                        </p:tav>
                                        <p:tav tm="100000">
                                          <p:val>
                                            <p:strVal val="#ppt_h"/>
                                          </p:val>
                                        </p:tav>
                                      </p:tavLst>
                                    </p:anim>
                                    <p:anim calcmode="lin" valueType="num">
                                      <p:cBhvr>
                                        <p:cTn id="23" dur="1000" fill="hold"/>
                                        <p:tgtEl>
                                          <p:spTgt spid="13314"/>
                                        </p:tgtEl>
                                        <p:attrNameLst>
                                          <p:attrName>style.rotation</p:attrName>
                                        </p:attrNameLst>
                                      </p:cBhvr>
                                      <p:tavLst>
                                        <p:tav tm="0">
                                          <p:val>
                                            <p:fltVal val="90"/>
                                          </p:val>
                                        </p:tav>
                                        <p:tav tm="100000">
                                          <p:val>
                                            <p:fltVal val="0"/>
                                          </p:val>
                                        </p:tav>
                                      </p:tavLst>
                                    </p:anim>
                                    <p:animEffect transition="in" filter="fade">
                                      <p:cBhvr>
                                        <p:cTn id="24" dur="1000"/>
                                        <p:tgtEl>
                                          <p:spTgt spid="133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0"/>
            <a:ext cx="8229600" cy="1426170"/>
          </a:xfrm>
        </p:spPr>
        <p:txBody>
          <a:bodyPr>
            <a:normAutofit fontScale="90000"/>
          </a:bodyPr>
          <a:lstStyle/>
          <a:p>
            <a:r>
              <a:rPr lang="ru-RU" b="1" i="1" dirty="0" smtClean="0">
                <a:solidFill>
                  <a:schemeClr val="accent5">
                    <a:lumMod val="50000"/>
                  </a:schemeClr>
                </a:solidFill>
                <a:latin typeface="Times New Roman" pitchFamily="18" charset="0"/>
                <a:cs typeface="Times New Roman" pitchFamily="18" charset="0"/>
              </a:rPr>
              <a:t/>
            </a:r>
            <a:br>
              <a:rPr lang="ru-RU" b="1" i="1" dirty="0" smtClean="0">
                <a:solidFill>
                  <a:schemeClr val="accent5">
                    <a:lumMod val="50000"/>
                  </a:schemeClr>
                </a:solidFill>
                <a:latin typeface="Times New Roman" pitchFamily="18" charset="0"/>
                <a:cs typeface="Times New Roman" pitchFamily="18" charset="0"/>
              </a:rPr>
            </a:br>
            <a:r>
              <a:rPr lang="ru-RU" b="1" i="1" dirty="0" smtClean="0">
                <a:solidFill>
                  <a:schemeClr val="accent5">
                    <a:lumMod val="50000"/>
                  </a:schemeClr>
                </a:solidFill>
                <a:latin typeface="Times New Roman" pitchFamily="18" charset="0"/>
                <a:cs typeface="Times New Roman" pitchFamily="18" charset="0"/>
              </a:rPr>
              <a:t>КТО ИЗ ПЕРСОНАЖЕЙ Н.НЕКРАСОВА  20 баллов</a:t>
            </a:r>
            <a:br>
              <a:rPr lang="ru-RU" b="1" i="1" dirty="0" smtClean="0">
                <a:solidFill>
                  <a:schemeClr val="accent5">
                    <a:lumMod val="50000"/>
                  </a:schemeClr>
                </a:solidFill>
                <a:latin typeface="Times New Roman" pitchFamily="18" charset="0"/>
                <a:cs typeface="Times New Roman" pitchFamily="18" charset="0"/>
              </a:rPr>
            </a:br>
            <a:endParaRPr lang="ru-RU" dirty="0"/>
          </a:p>
        </p:txBody>
      </p:sp>
      <p:sp>
        <p:nvSpPr>
          <p:cNvPr id="3" name="Содержимое 2"/>
          <p:cNvSpPr>
            <a:spLocks noGrp="1"/>
          </p:cNvSpPr>
          <p:nvPr>
            <p:ph idx="1"/>
          </p:nvPr>
        </p:nvSpPr>
        <p:spPr>
          <a:xfrm>
            <a:off x="971600" y="1600200"/>
            <a:ext cx="7920880" cy="4525963"/>
          </a:xfrm>
        </p:spPr>
        <p:txBody>
          <a:bodyPr>
            <a:normAutofit/>
          </a:bodyPr>
          <a:lstStyle/>
          <a:p>
            <a:pPr algn="ctr">
              <a:buNone/>
            </a:pPr>
            <a:r>
              <a:rPr lang="ru-RU" sz="5400" b="1" i="1" dirty="0" smtClean="0">
                <a:solidFill>
                  <a:schemeClr val="accent5">
                    <a:lumMod val="50000"/>
                  </a:schemeClr>
                </a:solidFill>
                <a:latin typeface="Times New Roman" pitchFamily="18" charset="0"/>
                <a:cs typeface="Times New Roman" pitchFamily="18" charset="0"/>
              </a:rPr>
              <a:t>«… красотою дивила,</a:t>
            </a:r>
          </a:p>
          <a:p>
            <a:pPr algn="ctr">
              <a:buNone/>
            </a:pPr>
            <a:r>
              <a:rPr lang="ru-RU" sz="5400" b="1" i="1" dirty="0" smtClean="0">
                <a:solidFill>
                  <a:schemeClr val="accent5">
                    <a:lumMod val="50000"/>
                  </a:schemeClr>
                </a:solidFill>
                <a:latin typeface="Times New Roman" pitchFamily="18" charset="0"/>
                <a:cs typeface="Times New Roman" pitchFamily="18" charset="0"/>
              </a:rPr>
              <a:t>Была и ловка, и сильна»</a:t>
            </a:r>
            <a:endParaRPr lang="ru-RU" sz="5400" b="1" i="1" dirty="0">
              <a:solidFill>
                <a:schemeClr val="accent5">
                  <a:lumMod val="50000"/>
                </a:schemeClr>
              </a:solidFill>
              <a:latin typeface="Times New Roman" pitchFamily="18" charset="0"/>
              <a:cs typeface="Times New Roman" pitchFamily="18" charset="0"/>
            </a:endParaRPr>
          </a:p>
        </p:txBody>
      </p:sp>
      <p:sp>
        <p:nvSpPr>
          <p:cNvPr id="4" name="Прямоугольник 3"/>
          <p:cNvSpPr/>
          <p:nvPr/>
        </p:nvSpPr>
        <p:spPr>
          <a:xfrm>
            <a:off x="7956376" y="6237312"/>
            <a:ext cx="941283" cy="369332"/>
          </a:xfrm>
          <a:prstGeom prst="rect">
            <a:avLst/>
          </a:prstGeom>
        </p:spPr>
        <p:txBody>
          <a:bodyPr wrap="none">
            <a:spAutoFit/>
          </a:bodyPr>
          <a:lstStyle/>
          <a:p>
            <a:r>
              <a:rPr lang="ru-RU" b="1" i="1" dirty="0" smtClean="0">
                <a:latin typeface="Times New Roman" pitchFamily="18" charset="0"/>
                <a:cs typeface="Times New Roman" pitchFamily="18" charset="0"/>
                <a:hlinkClick r:id="rId2" action="ppaction://hlinksldjump"/>
              </a:rPr>
              <a:t>ОТВЕТ</a:t>
            </a:r>
            <a:endParaRPr lang="ru-RU" b="1" i="1" dirty="0">
              <a:latin typeface="Times New Roman" pitchFamily="18" charset="0"/>
              <a:cs typeface="Times New Roman" pitchFamily="18" charset="0"/>
            </a:endParaRPr>
          </a:p>
        </p:txBody>
      </p:sp>
    </p:spTree>
  </p:cSld>
  <p:clrMapOvr>
    <a:masterClrMapping/>
  </p:clrMapOvr>
  <p:transition spd="med" advClick="0">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par>
                                <p:cTn id="9" presetID="55" presetClass="entr" presetSubtype="0"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p:cTn id="11"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12"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13" dur="1000"/>
                                        <p:tgtEl>
                                          <p:spTgt spid="3">
                                            <p:txEl>
                                              <p:pRg st="0" end="0"/>
                                            </p:txEl>
                                          </p:spTgt>
                                        </p:tgtEl>
                                      </p:cBhvr>
                                    </p:animEffect>
                                  </p:childTnLst>
                                </p:cTn>
                              </p:par>
                              <p:par>
                                <p:cTn id="14" presetID="55" presetClass="entr" presetSubtype="0" fill="hold" grpId="0" nodeType="with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 calcmode="lin" valueType="num">
                                      <p:cBhvr>
                                        <p:cTn id="16" dur="1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17"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18" dur="1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0"/>
            <a:ext cx="8229600" cy="1143000"/>
          </a:xfrm>
        </p:spPr>
        <p:txBody>
          <a:bodyPr>
            <a:noAutofit/>
          </a:bodyPr>
          <a:lstStyle/>
          <a:p>
            <a:r>
              <a:rPr lang="ru-RU" sz="7200" b="1" i="1" dirty="0" smtClean="0">
                <a:solidFill>
                  <a:schemeClr val="accent5">
                    <a:lumMod val="50000"/>
                  </a:schemeClr>
                </a:solidFill>
                <a:latin typeface="Times New Roman" pitchFamily="18" charset="0"/>
                <a:cs typeface="Times New Roman" pitchFamily="18" charset="0"/>
              </a:rPr>
              <a:t>ОТВЕТ</a:t>
            </a:r>
            <a:endParaRPr lang="ru-RU" sz="7200" dirty="0"/>
          </a:p>
        </p:txBody>
      </p:sp>
      <p:sp>
        <p:nvSpPr>
          <p:cNvPr id="3" name="Содержимое 2"/>
          <p:cNvSpPr>
            <a:spLocks noGrp="1"/>
          </p:cNvSpPr>
          <p:nvPr>
            <p:ph idx="1"/>
          </p:nvPr>
        </p:nvSpPr>
        <p:spPr>
          <a:xfrm>
            <a:off x="1043608" y="1124744"/>
            <a:ext cx="8013576" cy="4525963"/>
          </a:xfrm>
        </p:spPr>
        <p:txBody>
          <a:bodyPr>
            <a:normAutofit/>
          </a:bodyPr>
          <a:lstStyle/>
          <a:p>
            <a:pPr>
              <a:buNone/>
            </a:pPr>
            <a:r>
              <a:rPr lang="ru-RU" sz="4800" b="1" i="1" dirty="0" smtClean="0">
                <a:solidFill>
                  <a:schemeClr val="accent5">
                    <a:lumMod val="50000"/>
                  </a:schemeClr>
                </a:solidFill>
                <a:latin typeface="Times New Roman" pitchFamily="18" charset="0"/>
                <a:cs typeface="Times New Roman" pitchFamily="18" charset="0"/>
              </a:rPr>
              <a:t>Крестьянка </a:t>
            </a:r>
          </a:p>
          <a:p>
            <a:pPr>
              <a:buNone/>
            </a:pPr>
            <a:r>
              <a:rPr lang="ru-RU" sz="4800" b="1" i="1" dirty="0" smtClean="0">
                <a:solidFill>
                  <a:schemeClr val="accent5">
                    <a:lumMod val="50000"/>
                  </a:schemeClr>
                </a:solidFill>
                <a:latin typeface="Times New Roman" pitchFamily="18" charset="0"/>
                <a:cs typeface="Times New Roman" pitchFamily="18" charset="0"/>
              </a:rPr>
              <a:t>Дарья</a:t>
            </a:r>
          </a:p>
          <a:p>
            <a:pPr>
              <a:buNone/>
            </a:pPr>
            <a:r>
              <a:rPr lang="ru-RU" sz="4800" b="1" i="1" dirty="0" smtClean="0">
                <a:solidFill>
                  <a:schemeClr val="accent5">
                    <a:lumMod val="50000"/>
                  </a:schemeClr>
                </a:solidFill>
                <a:latin typeface="Times New Roman" pitchFamily="18" charset="0"/>
                <a:cs typeface="Times New Roman" pitchFamily="18" charset="0"/>
              </a:rPr>
              <a:t>Поэма «Мороз,</a:t>
            </a:r>
          </a:p>
          <a:p>
            <a:pPr>
              <a:buNone/>
            </a:pPr>
            <a:r>
              <a:rPr lang="ru-RU" sz="4800" b="1" i="1" dirty="0" smtClean="0">
                <a:solidFill>
                  <a:schemeClr val="accent5">
                    <a:lumMod val="50000"/>
                  </a:schemeClr>
                </a:solidFill>
                <a:latin typeface="Times New Roman" pitchFamily="18" charset="0"/>
                <a:cs typeface="Times New Roman" pitchFamily="18" charset="0"/>
              </a:rPr>
              <a:t>Красный нос»</a:t>
            </a:r>
            <a:endParaRPr lang="ru-RU" sz="4800" b="1" i="1" dirty="0">
              <a:solidFill>
                <a:schemeClr val="accent5">
                  <a:lumMod val="50000"/>
                </a:schemeClr>
              </a:solidFill>
              <a:latin typeface="Times New Roman" pitchFamily="18" charset="0"/>
              <a:cs typeface="Times New Roman" pitchFamily="18" charset="0"/>
            </a:endParaRPr>
          </a:p>
        </p:txBody>
      </p:sp>
      <p:pic>
        <p:nvPicPr>
          <p:cNvPr id="11266" name="Picture 2" descr="Картинка 5 из 130"/>
          <p:cNvPicPr>
            <a:picLocks noChangeAspect="1" noChangeArrowheads="1"/>
          </p:cNvPicPr>
          <p:nvPr/>
        </p:nvPicPr>
        <p:blipFill>
          <a:blip r:embed="rId2" cstate="email"/>
          <a:srcRect/>
          <a:stretch>
            <a:fillRect/>
          </a:stretch>
        </p:blipFill>
        <p:spPr bwMode="auto">
          <a:xfrm>
            <a:off x="5724128" y="1340768"/>
            <a:ext cx="2880320" cy="425139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Управляющая кнопка: домой 4">
            <a:hlinkClick r:id="rId3" action="ppaction://hlinksldjump" highlightClick="1"/>
          </p:cNvPr>
          <p:cNvSpPr/>
          <p:nvPr/>
        </p:nvSpPr>
        <p:spPr>
          <a:xfrm>
            <a:off x="8532440" y="6093296"/>
            <a:ext cx="394344" cy="504056"/>
          </a:xfrm>
          <a:prstGeom prst="actionButtonHom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ru-RU"/>
          </a:p>
        </p:txBody>
      </p:sp>
    </p:spTree>
  </p:cSld>
  <p:clrMapOvr>
    <a:masterClrMapping/>
  </p:clrMapOvr>
  <p:transition spd="med" advClick="0">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par>
                                <p:cTn id="9" presetID="55" presetClass="entr" presetSubtype="0"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p:cTn id="11"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12"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13" dur="1000"/>
                                        <p:tgtEl>
                                          <p:spTgt spid="3">
                                            <p:txEl>
                                              <p:pRg st="0" end="0"/>
                                            </p:txEl>
                                          </p:spTgt>
                                        </p:tgtEl>
                                      </p:cBhvr>
                                    </p:animEffect>
                                  </p:childTnLst>
                                </p:cTn>
                              </p:par>
                              <p:par>
                                <p:cTn id="14" presetID="55" presetClass="entr" presetSubtype="0" fill="hold" grpId="0" nodeType="with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 calcmode="lin" valueType="num">
                                      <p:cBhvr>
                                        <p:cTn id="16" dur="1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17"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18" dur="1000"/>
                                        <p:tgtEl>
                                          <p:spTgt spid="3">
                                            <p:txEl>
                                              <p:pRg st="1" end="1"/>
                                            </p:txEl>
                                          </p:spTgt>
                                        </p:tgtEl>
                                      </p:cBhvr>
                                    </p:animEffect>
                                  </p:childTnLst>
                                </p:cTn>
                              </p:par>
                              <p:par>
                                <p:cTn id="19" presetID="55" presetClass="entr" presetSubtype="0" fill="hold" grpId="0" nodeType="with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1000" fill="hold"/>
                                        <p:tgtEl>
                                          <p:spTgt spid="3">
                                            <p:txEl>
                                              <p:pRg st="2" end="2"/>
                                            </p:txEl>
                                          </p:spTgt>
                                        </p:tgtEl>
                                        <p:attrNameLst>
                                          <p:attrName>ppt_w</p:attrName>
                                        </p:attrNameLst>
                                      </p:cBhvr>
                                      <p:tavLst>
                                        <p:tav tm="0">
                                          <p:val>
                                            <p:strVal val="#ppt_w*0.70"/>
                                          </p:val>
                                        </p:tav>
                                        <p:tav tm="100000">
                                          <p:val>
                                            <p:strVal val="#ppt_w"/>
                                          </p:val>
                                        </p:tav>
                                      </p:tavLst>
                                    </p:anim>
                                    <p:anim calcmode="lin" valueType="num">
                                      <p:cBhvr>
                                        <p:cTn id="22" dur="1000" fill="hold"/>
                                        <p:tgtEl>
                                          <p:spTgt spid="3">
                                            <p:txEl>
                                              <p:pRg st="2" end="2"/>
                                            </p:txEl>
                                          </p:spTgt>
                                        </p:tgtEl>
                                        <p:attrNameLst>
                                          <p:attrName>ppt_h</p:attrName>
                                        </p:attrNameLst>
                                      </p:cBhvr>
                                      <p:tavLst>
                                        <p:tav tm="0">
                                          <p:val>
                                            <p:strVal val="#ppt_h"/>
                                          </p:val>
                                        </p:tav>
                                        <p:tav tm="100000">
                                          <p:val>
                                            <p:strVal val="#ppt_h"/>
                                          </p:val>
                                        </p:tav>
                                      </p:tavLst>
                                    </p:anim>
                                    <p:animEffect transition="in" filter="fade">
                                      <p:cBhvr>
                                        <p:cTn id="23" dur="1000"/>
                                        <p:tgtEl>
                                          <p:spTgt spid="3">
                                            <p:txEl>
                                              <p:pRg st="2" end="2"/>
                                            </p:txEl>
                                          </p:spTgt>
                                        </p:tgtEl>
                                      </p:cBhvr>
                                    </p:animEffect>
                                  </p:childTnLst>
                                </p:cTn>
                              </p:par>
                              <p:par>
                                <p:cTn id="24" presetID="55" presetClass="entr" presetSubtype="0" fill="hold" grpId="0" nodeType="with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 calcmode="lin" valueType="num">
                                      <p:cBhvr>
                                        <p:cTn id="26" dur="1000" fill="hold"/>
                                        <p:tgtEl>
                                          <p:spTgt spid="3">
                                            <p:txEl>
                                              <p:pRg st="3" end="3"/>
                                            </p:txEl>
                                          </p:spTgt>
                                        </p:tgtEl>
                                        <p:attrNameLst>
                                          <p:attrName>ppt_w</p:attrName>
                                        </p:attrNameLst>
                                      </p:cBhvr>
                                      <p:tavLst>
                                        <p:tav tm="0">
                                          <p:val>
                                            <p:strVal val="#ppt_w*0.70"/>
                                          </p:val>
                                        </p:tav>
                                        <p:tav tm="100000">
                                          <p:val>
                                            <p:strVal val="#ppt_w"/>
                                          </p:val>
                                        </p:tav>
                                      </p:tavLst>
                                    </p:anim>
                                    <p:anim calcmode="lin" valueType="num">
                                      <p:cBhvr>
                                        <p:cTn id="27" dur="1000" fill="hold"/>
                                        <p:tgtEl>
                                          <p:spTgt spid="3">
                                            <p:txEl>
                                              <p:pRg st="3" end="3"/>
                                            </p:txEl>
                                          </p:spTgt>
                                        </p:tgtEl>
                                        <p:attrNameLst>
                                          <p:attrName>ppt_h</p:attrName>
                                        </p:attrNameLst>
                                      </p:cBhvr>
                                      <p:tavLst>
                                        <p:tav tm="0">
                                          <p:val>
                                            <p:strVal val="#ppt_h"/>
                                          </p:val>
                                        </p:tav>
                                        <p:tav tm="100000">
                                          <p:val>
                                            <p:strVal val="#ppt_h"/>
                                          </p:val>
                                        </p:tav>
                                      </p:tavLst>
                                    </p:anim>
                                    <p:animEffect transition="in" filter="fade">
                                      <p:cBhvr>
                                        <p:cTn id="28" dur="1000"/>
                                        <p:tgtEl>
                                          <p:spTgt spid="3">
                                            <p:txEl>
                                              <p:pRg st="3" end="3"/>
                                            </p:txEl>
                                          </p:spTgt>
                                        </p:tgtEl>
                                      </p:cBhvr>
                                    </p:animEffect>
                                  </p:childTnLst>
                                </p:cTn>
                              </p:par>
                              <p:par>
                                <p:cTn id="29" presetID="31" presetClass="entr" presetSubtype="0" fill="hold" nodeType="withEffect">
                                  <p:stCondLst>
                                    <p:cond delay="0"/>
                                  </p:stCondLst>
                                  <p:iterate type="lt">
                                    <p:tmPct val="5000"/>
                                  </p:iterate>
                                  <p:childTnLst>
                                    <p:set>
                                      <p:cBhvr>
                                        <p:cTn id="30" dur="1" fill="hold">
                                          <p:stCondLst>
                                            <p:cond delay="0"/>
                                          </p:stCondLst>
                                        </p:cTn>
                                        <p:tgtEl>
                                          <p:spTgt spid="11266"/>
                                        </p:tgtEl>
                                        <p:attrNameLst>
                                          <p:attrName>style.visibility</p:attrName>
                                        </p:attrNameLst>
                                      </p:cBhvr>
                                      <p:to>
                                        <p:strVal val="visible"/>
                                      </p:to>
                                    </p:set>
                                    <p:anim calcmode="lin" valueType="num">
                                      <p:cBhvr>
                                        <p:cTn id="31" dur="1000" fill="hold"/>
                                        <p:tgtEl>
                                          <p:spTgt spid="11266"/>
                                        </p:tgtEl>
                                        <p:attrNameLst>
                                          <p:attrName>ppt_w</p:attrName>
                                        </p:attrNameLst>
                                      </p:cBhvr>
                                      <p:tavLst>
                                        <p:tav tm="0">
                                          <p:val>
                                            <p:fltVal val="0"/>
                                          </p:val>
                                        </p:tav>
                                        <p:tav tm="100000">
                                          <p:val>
                                            <p:strVal val="#ppt_w"/>
                                          </p:val>
                                        </p:tav>
                                      </p:tavLst>
                                    </p:anim>
                                    <p:anim calcmode="lin" valueType="num">
                                      <p:cBhvr>
                                        <p:cTn id="32" dur="1000" fill="hold"/>
                                        <p:tgtEl>
                                          <p:spTgt spid="11266"/>
                                        </p:tgtEl>
                                        <p:attrNameLst>
                                          <p:attrName>ppt_h</p:attrName>
                                        </p:attrNameLst>
                                      </p:cBhvr>
                                      <p:tavLst>
                                        <p:tav tm="0">
                                          <p:val>
                                            <p:fltVal val="0"/>
                                          </p:val>
                                        </p:tav>
                                        <p:tav tm="100000">
                                          <p:val>
                                            <p:strVal val="#ppt_h"/>
                                          </p:val>
                                        </p:tav>
                                      </p:tavLst>
                                    </p:anim>
                                    <p:anim calcmode="lin" valueType="num">
                                      <p:cBhvr>
                                        <p:cTn id="33" dur="1000" fill="hold"/>
                                        <p:tgtEl>
                                          <p:spTgt spid="11266"/>
                                        </p:tgtEl>
                                        <p:attrNameLst>
                                          <p:attrName>style.rotation</p:attrName>
                                        </p:attrNameLst>
                                      </p:cBhvr>
                                      <p:tavLst>
                                        <p:tav tm="0">
                                          <p:val>
                                            <p:fltVal val="90"/>
                                          </p:val>
                                        </p:tav>
                                        <p:tav tm="100000">
                                          <p:val>
                                            <p:fltVal val="0"/>
                                          </p:val>
                                        </p:tav>
                                      </p:tavLst>
                                    </p:anim>
                                    <p:animEffect transition="in" filter="fade">
                                      <p:cBhvr>
                                        <p:cTn id="34" dur="1000"/>
                                        <p:tgtEl>
                                          <p:spTgt spid="112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0"/>
            <a:ext cx="8229600" cy="1556792"/>
          </a:xfrm>
        </p:spPr>
        <p:txBody>
          <a:bodyPr>
            <a:normAutofit fontScale="90000"/>
          </a:bodyPr>
          <a:lstStyle/>
          <a:p>
            <a:r>
              <a:rPr lang="ru-RU" b="1" i="1" dirty="0" smtClean="0">
                <a:solidFill>
                  <a:schemeClr val="accent5">
                    <a:lumMod val="50000"/>
                  </a:schemeClr>
                </a:solidFill>
                <a:latin typeface="Times New Roman" pitchFamily="18" charset="0"/>
                <a:cs typeface="Times New Roman" pitchFamily="18" charset="0"/>
              </a:rPr>
              <a:t/>
            </a:r>
            <a:br>
              <a:rPr lang="ru-RU" b="1" i="1" dirty="0" smtClean="0">
                <a:solidFill>
                  <a:schemeClr val="accent5">
                    <a:lumMod val="50000"/>
                  </a:schemeClr>
                </a:solidFill>
                <a:latin typeface="Times New Roman" pitchFamily="18" charset="0"/>
                <a:cs typeface="Times New Roman" pitchFamily="18" charset="0"/>
              </a:rPr>
            </a:br>
            <a:r>
              <a:rPr lang="ru-RU" b="1" i="1" dirty="0" smtClean="0">
                <a:solidFill>
                  <a:schemeClr val="accent5">
                    <a:lumMod val="50000"/>
                  </a:schemeClr>
                </a:solidFill>
                <a:latin typeface="Times New Roman" pitchFamily="18" charset="0"/>
                <a:cs typeface="Times New Roman" pitchFamily="18" charset="0"/>
              </a:rPr>
              <a:t> КТО ИЗ ПЕРСОНАЖЕЙ Н.НЕКРАСОВА 30 баллов</a:t>
            </a:r>
            <a:br>
              <a:rPr lang="ru-RU" b="1" i="1" dirty="0" smtClean="0">
                <a:solidFill>
                  <a:schemeClr val="accent5">
                    <a:lumMod val="50000"/>
                  </a:schemeClr>
                </a:solidFill>
                <a:latin typeface="Times New Roman" pitchFamily="18" charset="0"/>
                <a:cs typeface="Times New Roman" pitchFamily="18" charset="0"/>
              </a:rPr>
            </a:br>
            <a:endParaRPr lang="ru-RU" dirty="0"/>
          </a:p>
        </p:txBody>
      </p:sp>
      <p:sp>
        <p:nvSpPr>
          <p:cNvPr id="3" name="Содержимое 2"/>
          <p:cNvSpPr>
            <a:spLocks noGrp="1"/>
          </p:cNvSpPr>
          <p:nvPr>
            <p:ph idx="1"/>
          </p:nvPr>
        </p:nvSpPr>
        <p:spPr>
          <a:xfrm>
            <a:off x="914400" y="2204864"/>
            <a:ext cx="7978080" cy="4525963"/>
          </a:xfrm>
        </p:spPr>
        <p:txBody>
          <a:bodyPr>
            <a:normAutofit/>
          </a:bodyPr>
          <a:lstStyle/>
          <a:p>
            <a:pPr algn="ctr">
              <a:buNone/>
            </a:pPr>
            <a:r>
              <a:rPr lang="ru-RU" sz="4800" b="1" i="1" dirty="0" smtClean="0">
                <a:solidFill>
                  <a:schemeClr val="accent5">
                    <a:lumMod val="50000"/>
                  </a:schemeClr>
                </a:solidFill>
                <a:latin typeface="Times New Roman" pitchFamily="18" charset="0"/>
                <a:cs typeface="Times New Roman" pitchFamily="18" charset="0"/>
              </a:rPr>
              <a:t>… «Знал, для чего и пахал он и сеял,</a:t>
            </a:r>
          </a:p>
          <a:p>
            <a:pPr algn="ctr">
              <a:buNone/>
            </a:pPr>
            <a:r>
              <a:rPr lang="ru-RU" sz="4800" b="1" i="1" dirty="0" smtClean="0">
                <a:solidFill>
                  <a:schemeClr val="accent5">
                    <a:lumMod val="50000"/>
                  </a:schemeClr>
                </a:solidFill>
                <a:latin typeface="Times New Roman" pitchFamily="18" charset="0"/>
                <a:cs typeface="Times New Roman" pitchFamily="18" charset="0"/>
              </a:rPr>
              <a:t>Да не по силам работу затеял»</a:t>
            </a:r>
            <a:endParaRPr lang="ru-RU" sz="4800" b="1" i="1" dirty="0">
              <a:solidFill>
                <a:schemeClr val="accent5">
                  <a:lumMod val="50000"/>
                </a:schemeClr>
              </a:solidFill>
              <a:latin typeface="Times New Roman" pitchFamily="18" charset="0"/>
              <a:cs typeface="Times New Roman" pitchFamily="18" charset="0"/>
            </a:endParaRPr>
          </a:p>
        </p:txBody>
      </p:sp>
      <p:sp>
        <p:nvSpPr>
          <p:cNvPr id="4" name="Прямоугольник 3"/>
          <p:cNvSpPr/>
          <p:nvPr/>
        </p:nvSpPr>
        <p:spPr>
          <a:xfrm>
            <a:off x="7956376" y="6309320"/>
            <a:ext cx="941283" cy="369332"/>
          </a:xfrm>
          <a:prstGeom prst="rect">
            <a:avLst/>
          </a:prstGeom>
        </p:spPr>
        <p:txBody>
          <a:bodyPr wrap="none">
            <a:spAutoFit/>
          </a:bodyPr>
          <a:lstStyle/>
          <a:p>
            <a:r>
              <a:rPr lang="ru-RU" b="1" i="1" dirty="0" smtClean="0">
                <a:latin typeface="Times New Roman" pitchFamily="18" charset="0"/>
                <a:cs typeface="Times New Roman" pitchFamily="18" charset="0"/>
                <a:hlinkClick r:id="rId2" action="ppaction://hlinksldjump"/>
              </a:rPr>
              <a:t>ОТВЕТ</a:t>
            </a:r>
            <a:endParaRPr lang="ru-RU" b="1" i="1" dirty="0">
              <a:latin typeface="Times New Roman" pitchFamily="18" charset="0"/>
              <a:cs typeface="Times New Roman" pitchFamily="18" charset="0"/>
            </a:endParaRPr>
          </a:p>
        </p:txBody>
      </p:sp>
    </p:spTree>
  </p:cSld>
  <p:clrMapOvr>
    <a:masterClrMapping/>
  </p:clrMapOvr>
  <p:transition spd="med" advClick="0">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par>
                                <p:cTn id="9" presetID="55" presetClass="entr" presetSubtype="0"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p:cTn id="11"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12"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13" dur="1000"/>
                                        <p:tgtEl>
                                          <p:spTgt spid="3">
                                            <p:txEl>
                                              <p:pRg st="0" end="0"/>
                                            </p:txEl>
                                          </p:spTgt>
                                        </p:tgtEl>
                                      </p:cBhvr>
                                    </p:animEffect>
                                  </p:childTnLst>
                                </p:cTn>
                              </p:par>
                              <p:par>
                                <p:cTn id="14" presetID="55" presetClass="entr" presetSubtype="0" fill="hold" grpId="0" nodeType="with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 calcmode="lin" valueType="num">
                                      <p:cBhvr>
                                        <p:cTn id="16" dur="1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17"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18" dur="1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0"/>
            <a:ext cx="8229600" cy="1143000"/>
          </a:xfrm>
        </p:spPr>
        <p:txBody>
          <a:bodyPr>
            <a:noAutofit/>
          </a:bodyPr>
          <a:lstStyle/>
          <a:p>
            <a:r>
              <a:rPr lang="ru-RU" sz="7200" b="1" i="1" dirty="0" smtClean="0">
                <a:solidFill>
                  <a:schemeClr val="accent5">
                    <a:lumMod val="50000"/>
                  </a:schemeClr>
                </a:solidFill>
                <a:latin typeface="Times New Roman" pitchFamily="18" charset="0"/>
                <a:cs typeface="Times New Roman" pitchFamily="18" charset="0"/>
              </a:rPr>
              <a:t>ОТВЕТ</a:t>
            </a:r>
            <a:endParaRPr lang="ru-RU" sz="7200" dirty="0"/>
          </a:p>
        </p:txBody>
      </p:sp>
      <p:sp>
        <p:nvSpPr>
          <p:cNvPr id="3" name="Содержимое 2"/>
          <p:cNvSpPr>
            <a:spLocks noGrp="1"/>
          </p:cNvSpPr>
          <p:nvPr>
            <p:ph idx="1"/>
          </p:nvPr>
        </p:nvSpPr>
        <p:spPr>
          <a:xfrm>
            <a:off x="914400" y="1052736"/>
            <a:ext cx="8229600" cy="1728192"/>
          </a:xfrm>
        </p:spPr>
        <p:txBody>
          <a:bodyPr>
            <a:normAutofit fontScale="77500" lnSpcReduction="20000"/>
          </a:bodyPr>
          <a:lstStyle/>
          <a:p>
            <a:pPr algn="ctr">
              <a:buNone/>
            </a:pPr>
            <a:r>
              <a:rPr lang="ru-RU" sz="4800" b="1" i="1" dirty="0" smtClean="0">
                <a:solidFill>
                  <a:schemeClr val="accent5">
                    <a:lumMod val="50000"/>
                  </a:schemeClr>
                </a:solidFill>
                <a:latin typeface="Times New Roman" pitchFamily="18" charset="0"/>
                <a:cs typeface="Times New Roman" pitchFamily="18" charset="0"/>
              </a:rPr>
              <a:t>Пахарь</a:t>
            </a:r>
          </a:p>
          <a:p>
            <a:pPr algn="ctr">
              <a:buNone/>
            </a:pPr>
            <a:r>
              <a:rPr lang="ru-RU" sz="4800" b="1" i="1" dirty="0" smtClean="0">
                <a:solidFill>
                  <a:schemeClr val="accent5">
                    <a:lumMod val="50000"/>
                  </a:schemeClr>
                </a:solidFill>
                <a:latin typeface="Times New Roman" pitchFamily="18" charset="0"/>
                <a:cs typeface="Times New Roman" pitchFamily="18" charset="0"/>
              </a:rPr>
              <a:t> Стихотворение</a:t>
            </a:r>
          </a:p>
          <a:p>
            <a:pPr algn="ctr">
              <a:buNone/>
            </a:pPr>
            <a:r>
              <a:rPr lang="ru-RU" sz="4800" b="1" i="1" dirty="0" smtClean="0">
                <a:solidFill>
                  <a:schemeClr val="accent5">
                    <a:lumMod val="50000"/>
                  </a:schemeClr>
                </a:solidFill>
                <a:latin typeface="Times New Roman" pitchFamily="18" charset="0"/>
                <a:cs typeface="Times New Roman" pitchFamily="18" charset="0"/>
              </a:rPr>
              <a:t>«Несжатая полоса»</a:t>
            </a:r>
            <a:endParaRPr lang="ru-RU" sz="4800" b="1" i="1" dirty="0">
              <a:solidFill>
                <a:schemeClr val="accent5">
                  <a:lumMod val="50000"/>
                </a:schemeClr>
              </a:solidFill>
              <a:latin typeface="Times New Roman" pitchFamily="18" charset="0"/>
              <a:cs typeface="Times New Roman" pitchFamily="18" charset="0"/>
            </a:endParaRPr>
          </a:p>
        </p:txBody>
      </p:sp>
      <p:pic>
        <p:nvPicPr>
          <p:cNvPr id="9218" name="Picture 2" descr="Картинка 2 из 13"/>
          <p:cNvPicPr>
            <a:picLocks noChangeAspect="1" noChangeArrowheads="1"/>
          </p:cNvPicPr>
          <p:nvPr/>
        </p:nvPicPr>
        <p:blipFill>
          <a:blip r:embed="rId2" cstate="email"/>
          <a:srcRect/>
          <a:stretch>
            <a:fillRect/>
          </a:stretch>
        </p:blipFill>
        <p:spPr bwMode="auto">
          <a:xfrm>
            <a:off x="3779912" y="2924944"/>
            <a:ext cx="2592288" cy="356328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Управляющая кнопка: домой 4">
            <a:hlinkClick r:id="rId3" action="ppaction://hlinksldjump" highlightClick="1"/>
          </p:cNvPr>
          <p:cNvSpPr/>
          <p:nvPr/>
        </p:nvSpPr>
        <p:spPr>
          <a:xfrm>
            <a:off x="8316416" y="6021288"/>
            <a:ext cx="538360" cy="576064"/>
          </a:xfrm>
          <a:prstGeom prst="actionButtonHom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ru-RU"/>
          </a:p>
        </p:txBody>
      </p:sp>
    </p:spTree>
  </p:cSld>
  <p:clrMapOvr>
    <a:masterClrMapping/>
  </p:clrMapOvr>
  <p:transition spd="med" advClick="0">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par>
                                <p:cTn id="9" presetID="55" presetClass="entr" presetSubtype="0"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p:cTn id="11"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12"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13" dur="1000"/>
                                        <p:tgtEl>
                                          <p:spTgt spid="3">
                                            <p:txEl>
                                              <p:pRg st="0" end="0"/>
                                            </p:txEl>
                                          </p:spTgt>
                                        </p:tgtEl>
                                      </p:cBhvr>
                                    </p:animEffect>
                                  </p:childTnLst>
                                </p:cTn>
                              </p:par>
                              <p:par>
                                <p:cTn id="14" presetID="55" presetClass="entr" presetSubtype="0" fill="hold" grpId="0" nodeType="with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 calcmode="lin" valueType="num">
                                      <p:cBhvr>
                                        <p:cTn id="16" dur="1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17"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18" dur="1000"/>
                                        <p:tgtEl>
                                          <p:spTgt spid="3">
                                            <p:txEl>
                                              <p:pRg st="1" end="1"/>
                                            </p:txEl>
                                          </p:spTgt>
                                        </p:tgtEl>
                                      </p:cBhvr>
                                    </p:animEffect>
                                  </p:childTnLst>
                                </p:cTn>
                              </p:par>
                              <p:par>
                                <p:cTn id="19" presetID="55" presetClass="entr" presetSubtype="0" fill="hold" grpId="0" nodeType="with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1000" fill="hold"/>
                                        <p:tgtEl>
                                          <p:spTgt spid="3">
                                            <p:txEl>
                                              <p:pRg st="2" end="2"/>
                                            </p:txEl>
                                          </p:spTgt>
                                        </p:tgtEl>
                                        <p:attrNameLst>
                                          <p:attrName>ppt_w</p:attrName>
                                        </p:attrNameLst>
                                      </p:cBhvr>
                                      <p:tavLst>
                                        <p:tav tm="0">
                                          <p:val>
                                            <p:strVal val="#ppt_w*0.70"/>
                                          </p:val>
                                        </p:tav>
                                        <p:tav tm="100000">
                                          <p:val>
                                            <p:strVal val="#ppt_w"/>
                                          </p:val>
                                        </p:tav>
                                      </p:tavLst>
                                    </p:anim>
                                    <p:anim calcmode="lin" valueType="num">
                                      <p:cBhvr>
                                        <p:cTn id="22" dur="1000" fill="hold"/>
                                        <p:tgtEl>
                                          <p:spTgt spid="3">
                                            <p:txEl>
                                              <p:pRg st="2" end="2"/>
                                            </p:txEl>
                                          </p:spTgt>
                                        </p:tgtEl>
                                        <p:attrNameLst>
                                          <p:attrName>ppt_h</p:attrName>
                                        </p:attrNameLst>
                                      </p:cBhvr>
                                      <p:tavLst>
                                        <p:tav tm="0">
                                          <p:val>
                                            <p:strVal val="#ppt_h"/>
                                          </p:val>
                                        </p:tav>
                                        <p:tav tm="100000">
                                          <p:val>
                                            <p:strVal val="#ppt_h"/>
                                          </p:val>
                                        </p:tav>
                                      </p:tavLst>
                                    </p:anim>
                                    <p:animEffect transition="in" filter="fade">
                                      <p:cBhvr>
                                        <p:cTn id="23" dur="1000"/>
                                        <p:tgtEl>
                                          <p:spTgt spid="3">
                                            <p:txEl>
                                              <p:pRg st="2" end="2"/>
                                            </p:txEl>
                                          </p:spTgt>
                                        </p:tgtEl>
                                      </p:cBhvr>
                                    </p:animEffect>
                                  </p:childTnLst>
                                </p:cTn>
                              </p:par>
                              <p:par>
                                <p:cTn id="24" presetID="31" presetClass="entr" presetSubtype="0" fill="hold" nodeType="withEffect">
                                  <p:stCondLst>
                                    <p:cond delay="0"/>
                                  </p:stCondLst>
                                  <p:iterate type="lt">
                                    <p:tmPct val="5000"/>
                                  </p:iterate>
                                  <p:childTnLst>
                                    <p:set>
                                      <p:cBhvr>
                                        <p:cTn id="25" dur="1" fill="hold">
                                          <p:stCondLst>
                                            <p:cond delay="0"/>
                                          </p:stCondLst>
                                        </p:cTn>
                                        <p:tgtEl>
                                          <p:spTgt spid="9218"/>
                                        </p:tgtEl>
                                        <p:attrNameLst>
                                          <p:attrName>style.visibility</p:attrName>
                                        </p:attrNameLst>
                                      </p:cBhvr>
                                      <p:to>
                                        <p:strVal val="visible"/>
                                      </p:to>
                                    </p:set>
                                    <p:anim calcmode="lin" valueType="num">
                                      <p:cBhvr>
                                        <p:cTn id="26" dur="1000" fill="hold"/>
                                        <p:tgtEl>
                                          <p:spTgt spid="9218"/>
                                        </p:tgtEl>
                                        <p:attrNameLst>
                                          <p:attrName>ppt_w</p:attrName>
                                        </p:attrNameLst>
                                      </p:cBhvr>
                                      <p:tavLst>
                                        <p:tav tm="0">
                                          <p:val>
                                            <p:fltVal val="0"/>
                                          </p:val>
                                        </p:tav>
                                        <p:tav tm="100000">
                                          <p:val>
                                            <p:strVal val="#ppt_w"/>
                                          </p:val>
                                        </p:tav>
                                      </p:tavLst>
                                    </p:anim>
                                    <p:anim calcmode="lin" valueType="num">
                                      <p:cBhvr>
                                        <p:cTn id="27" dur="1000" fill="hold"/>
                                        <p:tgtEl>
                                          <p:spTgt spid="9218"/>
                                        </p:tgtEl>
                                        <p:attrNameLst>
                                          <p:attrName>ppt_h</p:attrName>
                                        </p:attrNameLst>
                                      </p:cBhvr>
                                      <p:tavLst>
                                        <p:tav tm="0">
                                          <p:val>
                                            <p:fltVal val="0"/>
                                          </p:val>
                                        </p:tav>
                                        <p:tav tm="100000">
                                          <p:val>
                                            <p:strVal val="#ppt_h"/>
                                          </p:val>
                                        </p:tav>
                                      </p:tavLst>
                                    </p:anim>
                                    <p:anim calcmode="lin" valueType="num">
                                      <p:cBhvr>
                                        <p:cTn id="28" dur="1000" fill="hold"/>
                                        <p:tgtEl>
                                          <p:spTgt spid="9218"/>
                                        </p:tgtEl>
                                        <p:attrNameLst>
                                          <p:attrName>style.rotation</p:attrName>
                                        </p:attrNameLst>
                                      </p:cBhvr>
                                      <p:tavLst>
                                        <p:tav tm="0">
                                          <p:val>
                                            <p:fltVal val="90"/>
                                          </p:val>
                                        </p:tav>
                                        <p:tav tm="100000">
                                          <p:val>
                                            <p:fltVal val="0"/>
                                          </p:val>
                                        </p:tav>
                                      </p:tavLst>
                                    </p:anim>
                                    <p:animEffect transition="in" filter="fade">
                                      <p:cBhvr>
                                        <p:cTn id="29" dur="1000"/>
                                        <p:tgtEl>
                                          <p:spTgt spid="92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0"/>
            <a:ext cx="8229600" cy="1143000"/>
          </a:xfrm>
        </p:spPr>
        <p:txBody>
          <a:bodyPr>
            <a:normAutofit fontScale="90000"/>
          </a:bodyPr>
          <a:lstStyle/>
          <a:p>
            <a:r>
              <a:rPr lang="ru-RU" b="1" i="1" dirty="0" smtClean="0">
                <a:solidFill>
                  <a:schemeClr val="accent5">
                    <a:lumMod val="50000"/>
                  </a:schemeClr>
                </a:solidFill>
                <a:latin typeface="Times New Roman" pitchFamily="18" charset="0"/>
                <a:cs typeface="Times New Roman" pitchFamily="18" charset="0"/>
              </a:rPr>
              <a:t/>
            </a:r>
            <a:br>
              <a:rPr lang="ru-RU" b="1" i="1" dirty="0" smtClean="0">
                <a:solidFill>
                  <a:schemeClr val="accent5">
                    <a:lumMod val="50000"/>
                  </a:schemeClr>
                </a:solidFill>
                <a:latin typeface="Times New Roman" pitchFamily="18" charset="0"/>
                <a:cs typeface="Times New Roman" pitchFamily="18" charset="0"/>
              </a:rPr>
            </a:br>
            <a:r>
              <a:rPr lang="ru-RU" b="1" i="1" dirty="0" smtClean="0">
                <a:solidFill>
                  <a:schemeClr val="accent5">
                    <a:lumMod val="50000"/>
                  </a:schemeClr>
                </a:solidFill>
                <a:latin typeface="Times New Roman" pitchFamily="18" charset="0"/>
                <a:cs typeface="Times New Roman" pitchFamily="18" charset="0"/>
              </a:rPr>
              <a:t/>
            </a:r>
            <a:br>
              <a:rPr lang="ru-RU" b="1" i="1" dirty="0" smtClean="0">
                <a:solidFill>
                  <a:schemeClr val="accent5">
                    <a:lumMod val="50000"/>
                  </a:schemeClr>
                </a:solidFill>
                <a:latin typeface="Times New Roman" pitchFamily="18" charset="0"/>
                <a:cs typeface="Times New Roman" pitchFamily="18" charset="0"/>
              </a:rPr>
            </a:br>
            <a:r>
              <a:rPr lang="ru-RU" b="1" i="1" dirty="0" smtClean="0">
                <a:solidFill>
                  <a:schemeClr val="accent5">
                    <a:lumMod val="50000"/>
                  </a:schemeClr>
                </a:solidFill>
                <a:latin typeface="Times New Roman" pitchFamily="18" charset="0"/>
                <a:cs typeface="Times New Roman" pitchFamily="18" charset="0"/>
              </a:rPr>
              <a:t> КТО ИЗ ПЕРСОНАЖЕЙ Н.НЕКРАСОВА 40 баллов</a:t>
            </a:r>
            <a:br>
              <a:rPr lang="ru-RU" b="1" i="1" dirty="0" smtClean="0">
                <a:solidFill>
                  <a:schemeClr val="accent5">
                    <a:lumMod val="50000"/>
                  </a:schemeClr>
                </a:solidFill>
                <a:latin typeface="Times New Roman" pitchFamily="18" charset="0"/>
                <a:cs typeface="Times New Roman" pitchFamily="18" charset="0"/>
              </a:rPr>
            </a:br>
            <a:endParaRPr lang="ru-RU" dirty="0"/>
          </a:p>
        </p:txBody>
      </p:sp>
      <p:sp>
        <p:nvSpPr>
          <p:cNvPr id="3" name="Содержимое 2"/>
          <p:cNvSpPr>
            <a:spLocks noGrp="1"/>
          </p:cNvSpPr>
          <p:nvPr>
            <p:ph idx="1"/>
          </p:nvPr>
        </p:nvSpPr>
        <p:spPr>
          <a:xfrm>
            <a:off x="914400" y="1844824"/>
            <a:ext cx="7978080" cy="4525963"/>
          </a:xfrm>
        </p:spPr>
        <p:txBody>
          <a:bodyPr>
            <a:normAutofit/>
          </a:bodyPr>
          <a:lstStyle/>
          <a:p>
            <a:pPr algn="ctr">
              <a:buNone/>
            </a:pPr>
            <a:r>
              <a:rPr lang="ru-RU" dirty="0" smtClean="0"/>
              <a:t>	</a:t>
            </a:r>
            <a:r>
              <a:rPr lang="ru-RU" sz="4800" b="1" i="1" dirty="0" smtClean="0">
                <a:solidFill>
                  <a:schemeClr val="accent5">
                    <a:lumMod val="50000"/>
                  </a:schemeClr>
                </a:solidFill>
                <a:latin typeface="Times New Roman" pitchFamily="18" charset="0"/>
                <a:cs typeface="Times New Roman" pitchFamily="18" charset="0"/>
              </a:rPr>
              <a:t>подчинялась всю жизнь «угрюмому невежде» и «жребий свой несла в молчании рабы» </a:t>
            </a:r>
            <a:endParaRPr lang="ru-RU" sz="4800" b="1" i="1" dirty="0">
              <a:solidFill>
                <a:schemeClr val="accent5">
                  <a:lumMod val="50000"/>
                </a:schemeClr>
              </a:solidFill>
              <a:latin typeface="Times New Roman" pitchFamily="18" charset="0"/>
              <a:cs typeface="Times New Roman" pitchFamily="18" charset="0"/>
            </a:endParaRPr>
          </a:p>
        </p:txBody>
      </p:sp>
      <p:sp>
        <p:nvSpPr>
          <p:cNvPr id="4" name="Прямоугольник 3"/>
          <p:cNvSpPr/>
          <p:nvPr/>
        </p:nvSpPr>
        <p:spPr>
          <a:xfrm>
            <a:off x="7956376" y="6309320"/>
            <a:ext cx="941283" cy="369332"/>
          </a:xfrm>
          <a:prstGeom prst="rect">
            <a:avLst/>
          </a:prstGeom>
        </p:spPr>
        <p:txBody>
          <a:bodyPr wrap="none">
            <a:spAutoFit/>
          </a:bodyPr>
          <a:lstStyle/>
          <a:p>
            <a:r>
              <a:rPr lang="ru-RU" b="1" i="1" dirty="0" smtClean="0">
                <a:latin typeface="Times New Roman" pitchFamily="18" charset="0"/>
                <a:cs typeface="Times New Roman" pitchFamily="18" charset="0"/>
                <a:hlinkClick r:id="rId2" action="ppaction://hlinksldjump"/>
              </a:rPr>
              <a:t>ОТВЕТ</a:t>
            </a:r>
            <a:endParaRPr lang="ru-RU" b="1" i="1" dirty="0">
              <a:latin typeface="Times New Roman" pitchFamily="18" charset="0"/>
              <a:cs typeface="Times New Roman" pitchFamily="18" charset="0"/>
            </a:endParaRPr>
          </a:p>
        </p:txBody>
      </p:sp>
    </p:spTree>
  </p:cSld>
  <p:clrMapOvr>
    <a:masterClrMapping/>
  </p:clrMapOvr>
  <p:transition spd="med" advClick="0">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par>
                                <p:cTn id="9" presetID="55" presetClass="entr" presetSubtype="0"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p:cTn id="11"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12"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13"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0"/>
            <a:ext cx="8229600" cy="1143000"/>
          </a:xfrm>
        </p:spPr>
        <p:txBody>
          <a:bodyPr>
            <a:noAutofit/>
          </a:bodyPr>
          <a:lstStyle/>
          <a:p>
            <a:r>
              <a:rPr lang="ru-RU" sz="7200" b="1" i="1" dirty="0" smtClean="0">
                <a:solidFill>
                  <a:schemeClr val="accent5">
                    <a:lumMod val="50000"/>
                  </a:schemeClr>
                </a:solidFill>
                <a:latin typeface="Times New Roman" pitchFamily="18" charset="0"/>
                <a:cs typeface="Times New Roman" pitchFamily="18" charset="0"/>
              </a:rPr>
              <a:t>ОТВЕТ</a:t>
            </a:r>
            <a:endParaRPr lang="ru-RU" sz="7200" dirty="0"/>
          </a:p>
        </p:txBody>
      </p:sp>
      <p:sp>
        <p:nvSpPr>
          <p:cNvPr id="3" name="Содержимое 2"/>
          <p:cNvSpPr>
            <a:spLocks noGrp="1"/>
          </p:cNvSpPr>
          <p:nvPr>
            <p:ph idx="1"/>
          </p:nvPr>
        </p:nvSpPr>
        <p:spPr>
          <a:xfrm>
            <a:off x="914400" y="1052736"/>
            <a:ext cx="8229600" cy="4525963"/>
          </a:xfrm>
        </p:spPr>
        <p:txBody>
          <a:bodyPr>
            <a:normAutofit/>
          </a:bodyPr>
          <a:lstStyle/>
          <a:p>
            <a:pPr algn="ctr">
              <a:buNone/>
            </a:pPr>
            <a:r>
              <a:rPr lang="ru-RU" sz="4800" b="1" i="1" dirty="0" smtClean="0">
                <a:solidFill>
                  <a:schemeClr val="accent5">
                    <a:lumMod val="50000"/>
                  </a:schemeClr>
                </a:solidFill>
                <a:latin typeface="Times New Roman" pitchFamily="18" charset="0"/>
                <a:cs typeface="Times New Roman" pitchFamily="18" charset="0"/>
              </a:rPr>
              <a:t>Мать Некрасова</a:t>
            </a:r>
          </a:p>
          <a:p>
            <a:pPr algn="ctr">
              <a:buNone/>
            </a:pPr>
            <a:r>
              <a:rPr lang="ru-RU" sz="4800" b="1" i="1" dirty="0" smtClean="0">
                <a:solidFill>
                  <a:schemeClr val="accent5">
                    <a:lumMod val="50000"/>
                  </a:schemeClr>
                </a:solidFill>
                <a:latin typeface="Times New Roman" pitchFamily="18" charset="0"/>
                <a:cs typeface="Times New Roman" pitchFamily="18" charset="0"/>
              </a:rPr>
              <a:t>Стихотворение «Родина»</a:t>
            </a:r>
            <a:endParaRPr lang="ru-RU" sz="4800" b="1" i="1" dirty="0">
              <a:solidFill>
                <a:schemeClr val="accent5">
                  <a:lumMod val="50000"/>
                </a:schemeClr>
              </a:solidFill>
              <a:latin typeface="Times New Roman" pitchFamily="18" charset="0"/>
              <a:cs typeface="Times New Roman" pitchFamily="18" charset="0"/>
            </a:endParaRPr>
          </a:p>
        </p:txBody>
      </p:sp>
      <p:pic>
        <p:nvPicPr>
          <p:cNvPr id="7170" name="Picture 2" descr="Картинка 4 из 370"/>
          <p:cNvPicPr>
            <a:picLocks noChangeAspect="1" noChangeArrowheads="1"/>
          </p:cNvPicPr>
          <p:nvPr/>
        </p:nvPicPr>
        <p:blipFill>
          <a:blip r:embed="rId2" cstate="email"/>
          <a:srcRect/>
          <a:stretch>
            <a:fillRect/>
          </a:stretch>
        </p:blipFill>
        <p:spPr bwMode="auto">
          <a:xfrm>
            <a:off x="2483768" y="2780928"/>
            <a:ext cx="2970330" cy="396044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TextBox 4"/>
          <p:cNvSpPr txBox="1"/>
          <p:nvPr/>
        </p:nvSpPr>
        <p:spPr>
          <a:xfrm>
            <a:off x="5580112" y="4581128"/>
            <a:ext cx="2775888" cy="954107"/>
          </a:xfrm>
          <a:prstGeom prst="rect">
            <a:avLst/>
          </a:prstGeom>
          <a:noFill/>
        </p:spPr>
        <p:txBody>
          <a:bodyPr wrap="none" rtlCol="0">
            <a:spAutoFit/>
          </a:bodyPr>
          <a:lstStyle/>
          <a:p>
            <a:pPr algn="ctr"/>
            <a:r>
              <a:rPr lang="ru-RU" sz="2800" b="1" i="1" dirty="0" smtClean="0">
                <a:solidFill>
                  <a:schemeClr val="accent5">
                    <a:lumMod val="50000"/>
                  </a:schemeClr>
                </a:solidFill>
                <a:latin typeface="Times New Roman" pitchFamily="18" charset="0"/>
                <a:cs typeface="Times New Roman" pitchFamily="18" charset="0"/>
              </a:rPr>
              <a:t>Могила </a:t>
            </a:r>
          </a:p>
          <a:p>
            <a:pPr algn="ctr"/>
            <a:r>
              <a:rPr lang="ru-RU" sz="2800" b="1" i="1" dirty="0" smtClean="0">
                <a:solidFill>
                  <a:schemeClr val="accent5">
                    <a:lumMod val="50000"/>
                  </a:schemeClr>
                </a:solidFill>
                <a:latin typeface="Times New Roman" pitchFamily="18" charset="0"/>
                <a:cs typeface="Times New Roman" pitchFamily="18" charset="0"/>
              </a:rPr>
              <a:t>Некрасовой Е.А.</a:t>
            </a:r>
            <a:endParaRPr lang="ru-RU" sz="2800" b="1" i="1" dirty="0">
              <a:solidFill>
                <a:schemeClr val="accent5">
                  <a:lumMod val="50000"/>
                </a:schemeClr>
              </a:solidFill>
              <a:latin typeface="Times New Roman" pitchFamily="18" charset="0"/>
              <a:cs typeface="Times New Roman" pitchFamily="18" charset="0"/>
            </a:endParaRPr>
          </a:p>
        </p:txBody>
      </p:sp>
      <p:sp>
        <p:nvSpPr>
          <p:cNvPr id="6" name="Управляющая кнопка: домой 5">
            <a:hlinkClick r:id="rId3" action="ppaction://hlinksldjump" highlightClick="1"/>
          </p:cNvPr>
          <p:cNvSpPr/>
          <p:nvPr/>
        </p:nvSpPr>
        <p:spPr>
          <a:xfrm>
            <a:off x="8388424" y="6093296"/>
            <a:ext cx="394344" cy="504056"/>
          </a:xfrm>
          <a:prstGeom prst="actionButtonHom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ru-RU"/>
          </a:p>
        </p:txBody>
      </p:sp>
    </p:spTree>
  </p:cSld>
  <p:clrMapOvr>
    <a:masterClrMapping/>
  </p:clrMapOvr>
  <p:transition spd="med" advClick="0">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par>
                                <p:cTn id="9" presetID="55" presetClass="entr" presetSubtype="0"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p:cTn id="11"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12"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13" dur="1000"/>
                                        <p:tgtEl>
                                          <p:spTgt spid="3">
                                            <p:txEl>
                                              <p:pRg st="0" end="0"/>
                                            </p:txEl>
                                          </p:spTgt>
                                        </p:tgtEl>
                                      </p:cBhvr>
                                    </p:animEffect>
                                  </p:childTnLst>
                                </p:cTn>
                              </p:par>
                              <p:par>
                                <p:cTn id="14" presetID="55" presetClass="entr" presetSubtype="0" fill="hold" grpId="0" nodeType="with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 calcmode="lin" valueType="num">
                                      <p:cBhvr>
                                        <p:cTn id="16" dur="1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17"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18" dur="1000"/>
                                        <p:tgtEl>
                                          <p:spTgt spid="3">
                                            <p:txEl>
                                              <p:pRg st="1" end="1"/>
                                            </p:txEl>
                                          </p:spTgt>
                                        </p:tgtEl>
                                      </p:cBhvr>
                                    </p:animEffect>
                                  </p:childTnLst>
                                </p:cTn>
                              </p:par>
                              <p:par>
                                <p:cTn id="19" presetID="53" presetClass="entr" presetSubtype="0" fill="hold" nodeType="withEffect">
                                  <p:stCondLst>
                                    <p:cond delay="0"/>
                                  </p:stCondLst>
                                  <p:childTnLst>
                                    <p:set>
                                      <p:cBhvr>
                                        <p:cTn id="20" dur="1" fill="hold">
                                          <p:stCondLst>
                                            <p:cond delay="0"/>
                                          </p:stCondLst>
                                        </p:cTn>
                                        <p:tgtEl>
                                          <p:spTgt spid="7170"/>
                                        </p:tgtEl>
                                        <p:attrNameLst>
                                          <p:attrName>style.visibility</p:attrName>
                                        </p:attrNameLst>
                                      </p:cBhvr>
                                      <p:to>
                                        <p:strVal val="visible"/>
                                      </p:to>
                                    </p:set>
                                    <p:anim calcmode="lin" valueType="num">
                                      <p:cBhvr>
                                        <p:cTn id="21" dur="500" fill="hold"/>
                                        <p:tgtEl>
                                          <p:spTgt spid="7170"/>
                                        </p:tgtEl>
                                        <p:attrNameLst>
                                          <p:attrName>ppt_w</p:attrName>
                                        </p:attrNameLst>
                                      </p:cBhvr>
                                      <p:tavLst>
                                        <p:tav tm="0">
                                          <p:val>
                                            <p:fltVal val="0"/>
                                          </p:val>
                                        </p:tav>
                                        <p:tav tm="100000">
                                          <p:val>
                                            <p:strVal val="#ppt_w"/>
                                          </p:val>
                                        </p:tav>
                                      </p:tavLst>
                                    </p:anim>
                                    <p:anim calcmode="lin" valueType="num">
                                      <p:cBhvr>
                                        <p:cTn id="22" dur="500" fill="hold"/>
                                        <p:tgtEl>
                                          <p:spTgt spid="7170"/>
                                        </p:tgtEl>
                                        <p:attrNameLst>
                                          <p:attrName>ppt_h</p:attrName>
                                        </p:attrNameLst>
                                      </p:cBhvr>
                                      <p:tavLst>
                                        <p:tav tm="0">
                                          <p:val>
                                            <p:fltVal val="0"/>
                                          </p:val>
                                        </p:tav>
                                        <p:tav tm="100000">
                                          <p:val>
                                            <p:strVal val="#ppt_h"/>
                                          </p:val>
                                        </p:tav>
                                      </p:tavLst>
                                    </p:anim>
                                    <p:animEffect transition="in" filter="fade">
                                      <p:cBhvr>
                                        <p:cTn id="23" dur="500"/>
                                        <p:tgtEl>
                                          <p:spTgt spid="7170"/>
                                        </p:tgtEl>
                                      </p:cBhvr>
                                    </p:animEffect>
                                  </p:childTnLst>
                                </p:cTn>
                              </p:par>
                              <p:par>
                                <p:cTn id="24" presetID="53" presetClass="entr" presetSubtype="0" fill="hold" grpId="0" nodeType="withEffect">
                                  <p:stCondLst>
                                    <p:cond delay="0"/>
                                  </p:stCondLst>
                                  <p:childTnLst>
                                    <p:set>
                                      <p:cBhvr>
                                        <p:cTn id="25" dur="1" fill="hold">
                                          <p:stCondLst>
                                            <p:cond delay="0"/>
                                          </p:stCondLst>
                                        </p:cTn>
                                        <p:tgtEl>
                                          <p:spTgt spid="5"/>
                                        </p:tgtEl>
                                        <p:attrNameLst>
                                          <p:attrName>style.visibility</p:attrName>
                                        </p:attrNameLst>
                                      </p:cBhvr>
                                      <p:to>
                                        <p:strVal val="visible"/>
                                      </p:to>
                                    </p:set>
                                    <p:anim calcmode="lin" valueType="num">
                                      <p:cBhvr>
                                        <p:cTn id="26" dur="500" fill="hold"/>
                                        <p:tgtEl>
                                          <p:spTgt spid="5"/>
                                        </p:tgtEl>
                                        <p:attrNameLst>
                                          <p:attrName>ppt_w</p:attrName>
                                        </p:attrNameLst>
                                      </p:cBhvr>
                                      <p:tavLst>
                                        <p:tav tm="0">
                                          <p:val>
                                            <p:fltVal val="0"/>
                                          </p:val>
                                        </p:tav>
                                        <p:tav tm="100000">
                                          <p:val>
                                            <p:strVal val="#ppt_w"/>
                                          </p:val>
                                        </p:tav>
                                      </p:tavLst>
                                    </p:anim>
                                    <p:anim calcmode="lin" valueType="num">
                                      <p:cBhvr>
                                        <p:cTn id="27" dur="500" fill="hold"/>
                                        <p:tgtEl>
                                          <p:spTgt spid="5"/>
                                        </p:tgtEl>
                                        <p:attrNameLst>
                                          <p:attrName>ppt_h</p:attrName>
                                        </p:attrNameLst>
                                      </p:cBhvr>
                                      <p:tavLst>
                                        <p:tav tm="0">
                                          <p:val>
                                            <p:fltVal val="0"/>
                                          </p:val>
                                        </p:tav>
                                        <p:tav tm="100000">
                                          <p:val>
                                            <p:strVal val="#ppt_h"/>
                                          </p:val>
                                        </p:tav>
                                      </p:tavLst>
                                    </p:anim>
                                    <p:animEffect transition="in" filter="fade">
                                      <p:cBhvr>
                                        <p:cTn id="2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5"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260648"/>
            <a:ext cx="8229600" cy="1143000"/>
          </a:xfrm>
        </p:spPr>
        <p:txBody>
          <a:bodyPr>
            <a:normAutofit fontScale="90000"/>
          </a:bodyPr>
          <a:lstStyle/>
          <a:p>
            <a:r>
              <a:rPr lang="ru-RU" b="1" i="1" dirty="0" smtClean="0">
                <a:solidFill>
                  <a:schemeClr val="accent5">
                    <a:lumMod val="50000"/>
                  </a:schemeClr>
                </a:solidFill>
                <a:latin typeface="Times New Roman" pitchFamily="18" charset="0"/>
                <a:cs typeface="Times New Roman" pitchFamily="18" charset="0"/>
              </a:rPr>
              <a:t/>
            </a:r>
            <a:br>
              <a:rPr lang="ru-RU" b="1" i="1" dirty="0" smtClean="0">
                <a:solidFill>
                  <a:schemeClr val="accent5">
                    <a:lumMod val="50000"/>
                  </a:schemeClr>
                </a:solidFill>
                <a:latin typeface="Times New Roman" pitchFamily="18" charset="0"/>
                <a:cs typeface="Times New Roman" pitchFamily="18" charset="0"/>
              </a:rPr>
            </a:br>
            <a:r>
              <a:rPr lang="ru-RU" b="1" i="1" dirty="0" smtClean="0">
                <a:solidFill>
                  <a:schemeClr val="accent5">
                    <a:lumMod val="50000"/>
                  </a:schemeClr>
                </a:solidFill>
                <a:latin typeface="Times New Roman" pitchFamily="18" charset="0"/>
                <a:cs typeface="Times New Roman" pitchFamily="18" charset="0"/>
              </a:rPr>
              <a:t> КТО ИЗ ПЕРСОНАЖЕЙ Н.НЕКРАСОВА 50 баллов</a:t>
            </a:r>
            <a:br>
              <a:rPr lang="ru-RU" b="1" i="1" dirty="0" smtClean="0">
                <a:solidFill>
                  <a:schemeClr val="accent5">
                    <a:lumMod val="50000"/>
                  </a:schemeClr>
                </a:solidFill>
                <a:latin typeface="Times New Roman" pitchFamily="18" charset="0"/>
                <a:cs typeface="Times New Roman" pitchFamily="18" charset="0"/>
              </a:rPr>
            </a:br>
            <a:endParaRPr lang="ru-RU" dirty="0"/>
          </a:p>
        </p:txBody>
      </p:sp>
      <p:sp>
        <p:nvSpPr>
          <p:cNvPr id="3" name="Содержимое 2"/>
          <p:cNvSpPr>
            <a:spLocks noGrp="1"/>
          </p:cNvSpPr>
          <p:nvPr>
            <p:ph idx="1"/>
          </p:nvPr>
        </p:nvSpPr>
        <p:spPr>
          <a:xfrm>
            <a:off x="914400" y="1772816"/>
            <a:ext cx="7978080" cy="4525963"/>
          </a:xfrm>
        </p:spPr>
        <p:txBody>
          <a:bodyPr>
            <a:normAutofit fontScale="92500"/>
          </a:bodyPr>
          <a:lstStyle/>
          <a:p>
            <a:pPr algn="ctr">
              <a:buNone/>
            </a:pPr>
            <a:r>
              <a:rPr lang="ru-RU" sz="5400" b="1" i="1" dirty="0" smtClean="0">
                <a:solidFill>
                  <a:schemeClr val="accent5">
                    <a:lumMod val="50000"/>
                  </a:schemeClr>
                </a:solidFill>
                <a:latin typeface="Times New Roman" pitchFamily="18" charset="0"/>
                <a:cs typeface="Times New Roman" pitchFamily="18" charset="0"/>
              </a:rPr>
              <a:t>… долго ждала сына – солдата, а когда он вернулся «больнёхонек»и умер, едва пережила его потерю</a:t>
            </a:r>
            <a:endParaRPr lang="ru-RU" sz="5400" b="1" i="1" dirty="0">
              <a:solidFill>
                <a:schemeClr val="accent5">
                  <a:lumMod val="50000"/>
                </a:schemeClr>
              </a:solidFill>
              <a:latin typeface="Times New Roman" pitchFamily="18" charset="0"/>
              <a:cs typeface="Times New Roman" pitchFamily="18" charset="0"/>
            </a:endParaRPr>
          </a:p>
        </p:txBody>
      </p:sp>
      <p:sp>
        <p:nvSpPr>
          <p:cNvPr id="4" name="Прямоугольник 3"/>
          <p:cNvSpPr/>
          <p:nvPr/>
        </p:nvSpPr>
        <p:spPr>
          <a:xfrm>
            <a:off x="7956376" y="6309320"/>
            <a:ext cx="941283" cy="369332"/>
          </a:xfrm>
          <a:prstGeom prst="rect">
            <a:avLst/>
          </a:prstGeom>
        </p:spPr>
        <p:txBody>
          <a:bodyPr wrap="none">
            <a:spAutoFit/>
          </a:bodyPr>
          <a:lstStyle/>
          <a:p>
            <a:r>
              <a:rPr lang="ru-RU" b="1" i="1" dirty="0" smtClean="0">
                <a:latin typeface="Times New Roman" pitchFamily="18" charset="0"/>
                <a:cs typeface="Times New Roman" pitchFamily="18" charset="0"/>
                <a:hlinkClick r:id="rId2" action="ppaction://hlinksldjump"/>
              </a:rPr>
              <a:t>ОТВЕТ</a:t>
            </a:r>
            <a:endParaRPr lang="ru-RU" b="1" i="1" dirty="0">
              <a:latin typeface="Times New Roman" pitchFamily="18" charset="0"/>
              <a:cs typeface="Times New Roman" pitchFamily="18" charset="0"/>
            </a:endParaRPr>
          </a:p>
        </p:txBody>
      </p:sp>
    </p:spTree>
  </p:cSld>
  <p:clrMapOvr>
    <a:masterClrMapping/>
  </p:clrMapOvr>
  <p:transition spd="med" advClick="0">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par>
                                <p:cTn id="9" presetID="55" presetClass="entr" presetSubtype="0"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p:cTn id="11"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12"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13"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0"/>
            <a:ext cx="8229600" cy="1143000"/>
          </a:xfrm>
        </p:spPr>
        <p:txBody>
          <a:bodyPr>
            <a:noAutofit/>
          </a:bodyPr>
          <a:lstStyle/>
          <a:p>
            <a:r>
              <a:rPr lang="ru-RU" sz="7200" b="1" i="1" dirty="0" smtClean="0">
                <a:solidFill>
                  <a:schemeClr val="accent5">
                    <a:lumMod val="50000"/>
                  </a:schemeClr>
                </a:solidFill>
                <a:latin typeface="Times New Roman" pitchFamily="18" charset="0"/>
                <a:cs typeface="Times New Roman" pitchFamily="18" charset="0"/>
              </a:rPr>
              <a:t>ОТВЕТ</a:t>
            </a:r>
            <a:endParaRPr lang="ru-RU" sz="7200" dirty="0"/>
          </a:p>
        </p:txBody>
      </p:sp>
      <p:sp>
        <p:nvSpPr>
          <p:cNvPr id="3" name="Содержимое 2"/>
          <p:cNvSpPr>
            <a:spLocks noGrp="1"/>
          </p:cNvSpPr>
          <p:nvPr>
            <p:ph idx="1"/>
          </p:nvPr>
        </p:nvSpPr>
        <p:spPr>
          <a:xfrm>
            <a:off x="1043608" y="1124744"/>
            <a:ext cx="8100392" cy="4525963"/>
          </a:xfrm>
        </p:spPr>
        <p:txBody>
          <a:bodyPr>
            <a:normAutofit/>
          </a:bodyPr>
          <a:lstStyle/>
          <a:p>
            <a:pPr algn="ctr">
              <a:buNone/>
            </a:pPr>
            <a:r>
              <a:rPr lang="ru-RU" sz="4000" b="1" i="1" dirty="0" smtClean="0">
                <a:solidFill>
                  <a:schemeClr val="accent5">
                    <a:lumMod val="50000"/>
                  </a:schemeClr>
                </a:solidFill>
                <a:latin typeface="Times New Roman" pitchFamily="18" charset="0"/>
                <a:cs typeface="Times New Roman" pitchFamily="18" charset="0"/>
              </a:rPr>
              <a:t>Старушка </a:t>
            </a:r>
            <a:r>
              <a:rPr lang="ru-RU" sz="4000" b="1" i="1" dirty="0" err="1" smtClean="0">
                <a:solidFill>
                  <a:schemeClr val="accent5">
                    <a:lumMod val="50000"/>
                  </a:schemeClr>
                </a:solidFill>
                <a:latin typeface="Times New Roman" pitchFamily="18" charset="0"/>
                <a:cs typeface="Times New Roman" pitchFamily="18" charset="0"/>
              </a:rPr>
              <a:t>Орина</a:t>
            </a:r>
            <a:endParaRPr lang="ru-RU" sz="4000" b="1" i="1" dirty="0" smtClean="0">
              <a:solidFill>
                <a:schemeClr val="accent5">
                  <a:lumMod val="50000"/>
                </a:schemeClr>
              </a:solidFill>
              <a:latin typeface="Times New Roman" pitchFamily="18" charset="0"/>
              <a:cs typeface="Times New Roman" pitchFamily="18" charset="0"/>
            </a:endParaRPr>
          </a:p>
          <a:p>
            <a:pPr algn="ctr">
              <a:buNone/>
            </a:pPr>
            <a:r>
              <a:rPr lang="ru-RU" sz="4000" b="1" i="1" dirty="0" smtClean="0">
                <a:solidFill>
                  <a:schemeClr val="accent5">
                    <a:lumMod val="50000"/>
                  </a:schemeClr>
                </a:solidFill>
                <a:latin typeface="Times New Roman" pitchFamily="18" charset="0"/>
                <a:cs typeface="Times New Roman" pitchFamily="18" charset="0"/>
              </a:rPr>
              <a:t>Стихотворение</a:t>
            </a:r>
          </a:p>
          <a:p>
            <a:pPr algn="ctr">
              <a:buNone/>
            </a:pPr>
            <a:r>
              <a:rPr lang="ru-RU" sz="4000" b="1" i="1" dirty="0" smtClean="0">
                <a:solidFill>
                  <a:schemeClr val="accent5">
                    <a:lumMod val="50000"/>
                  </a:schemeClr>
                </a:solidFill>
                <a:latin typeface="Times New Roman" pitchFamily="18" charset="0"/>
                <a:cs typeface="Times New Roman" pitchFamily="18" charset="0"/>
              </a:rPr>
              <a:t> «</a:t>
            </a:r>
            <a:r>
              <a:rPr lang="ru-RU" sz="4000" b="1" i="1" dirty="0" err="1" smtClean="0">
                <a:solidFill>
                  <a:schemeClr val="accent5">
                    <a:lumMod val="50000"/>
                  </a:schemeClr>
                </a:solidFill>
                <a:latin typeface="Times New Roman" pitchFamily="18" charset="0"/>
                <a:cs typeface="Times New Roman" pitchFamily="18" charset="0"/>
              </a:rPr>
              <a:t>Орина</a:t>
            </a:r>
            <a:r>
              <a:rPr lang="ru-RU" sz="4000" b="1" i="1" dirty="0" smtClean="0">
                <a:solidFill>
                  <a:schemeClr val="accent5">
                    <a:lumMod val="50000"/>
                  </a:schemeClr>
                </a:solidFill>
                <a:latin typeface="Times New Roman" pitchFamily="18" charset="0"/>
                <a:cs typeface="Times New Roman" pitchFamily="18" charset="0"/>
              </a:rPr>
              <a:t>, мать солдатская»</a:t>
            </a:r>
            <a:endParaRPr lang="ru-RU" sz="4000" b="1" i="1" dirty="0">
              <a:solidFill>
                <a:schemeClr val="accent5">
                  <a:lumMod val="50000"/>
                </a:schemeClr>
              </a:solidFill>
              <a:latin typeface="Times New Roman" pitchFamily="18" charset="0"/>
              <a:cs typeface="Times New Roman" pitchFamily="18" charset="0"/>
            </a:endParaRPr>
          </a:p>
        </p:txBody>
      </p:sp>
      <p:pic>
        <p:nvPicPr>
          <p:cNvPr id="5122" name="Picture 2" descr="Картинка 2 из 9"/>
          <p:cNvPicPr>
            <a:picLocks noChangeAspect="1" noChangeArrowheads="1"/>
          </p:cNvPicPr>
          <p:nvPr/>
        </p:nvPicPr>
        <p:blipFill>
          <a:blip r:embed="rId2" cstate="email"/>
          <a:srcRect/>
          <a:stretch>
            <a:fillRect/>
          </a:stretch>
        </p:blipFill>
        <p:spPr bwMode="auto">
          <a:xfrm>
            <a:off x="2915816" y="3356992"/>
            <a:ext cx="4572769" cy="318292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Управляющая кнопка: домой 4">
            <a:hlinkClick r:id="rId3" action="ppaction://hlinksldjump" highlightClick="1"/>
          </p:cNvPr>
          <p:cNvSpPr/>
          <p:nvPr/>
        </p:nvSpPr>
        <p:spPr>
          <a:xfrm>
            <a:off x="8532440" y="6165304"/>
            <a:ext cx="394344" cy="476672"/>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spd="med" advClick="0">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par>
                                <p:cTn id="9" presetID="55" presetClass="entr" presetSubtype="0"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p:cTn id="11"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12"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13" dur="1000"/>
                                        <p:tgtEl>
                                          <p:spTgt spid="3">
                                            <p:txEl>
                                              <p:pRg st="0" end="0"/>
                                            </p:txEl>
                                          </p:spTgt>
                                        </p:tgtEl>
                                      </p:cBhvr>
                                    </p:animEffect>
                                  </p:childTnLst>
                                </p:cTn>
                              </p:par>
                              <p:par>
                                <p:cTn id="14" presetID="55" presetClass="entr" presetSubtype="0" fill="hold" grpId="0" nodeType="with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 calcmode="lin" valueType="num">
                                      <p:cBhvr>
                                        <p:cTn id="16" dur="1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17"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18" dur="1000"/>
                                        <p:tgtEl>
                                          <p:spTgt spid="3">
                                            <p:txEl>
                                              <p:pRg st="1" end="1"/>
                                            </p:txEl>
                                          </p:spTgt>
                                        </p:tgtEl>
                                      </p:cBhvr>
                                    </p:animEffect>
                                  </p:childTnLst>
                                </p:cTn>
                              </p:par>
                              <p:par>
                                <p:cTn id="19" presetID="55" presetClass="entr" presetSubtype="0" fill="hold" grpId="0" nodeType="with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1000" fill="hold"/>
                                        <p:tgtEl>
                                          <p:spTgt spid="3">
                                            <p:txEl>
                                              <p:pRg st="2" end="2"/>
                                            </p:txEl>
                                          </p:spTgt>
                                        </p:tgtEl>
                                        <p:attrNameLst>
                                          <p:attrName>ppt_w</p:attrName>
                                        </p:attrNameLst>
                                      </p:cBhvr>
                                      <p:tavLst>
                                        <p:tav tm="0">
                                          <p:val>
                                            <p:strVal val="#ppt_w*0.70"/>
                                          </p:val>
                                        </p:tav>
                                        <p:tav tm="100000">
                                          <p:val>
                                            <p:strVal val="#ppt_w"/>
                                          </p:val>
                                        </p:tav>
                                      </p:tavLst>
                                    </p:anim>
                                    <p:anim calcmode="lin" valueType="num">
                                      <p:cBhvr>
                                        <p:cTn id="22" dur="1000" fill="hold"/>
                                        <p:tgtEl>
                                          <p:spTgt spid="3">
                                            <p:txEl>
                                              <p:pRg st="2" end="2"/>
                                            </p:txEl>
                                          </p:spTgt>
                                        </p:tgtEl>
                                        <p:attrNameLst>
                                          <p:attrName>ppt_h</p:attrName>
                                        </p:attrNameLst>
                                      </p:cBhvr>
                                      <p:tavLst>
                                        <p:tav tm="0">
                                          <p:val>
                                            <p:strVal val="#ppt_h"/>
                                          </p:val>
                                        </p:tav>
                                        <p:tav tm="100000">
                                          <p:val>
                                            <p:strVal val="#ppt_h"/>
                                          </p:val>
                                        </p:tav>
                                      </p:tavLst>
                                    </p:anim>
                                    <p:animEffect transition="in" filter="fade">
                                      <p:cBhvr>
                                        <p:cTn id="23" dur="1000"/>
                                        <p:tgtEl>
                                          <p:spTgt spid="3">
                                            <p:txEl>
                                              <p:pRg st="2" end="2"/>
                                            </p:txEl>
                                          </p:spTgt>
                                        </p:tgtEl>
                                      </p:cBhvr>
                                    </p:animEffect>
                                  </p:childTnLst>
                                </p:cTn>
                              </p:par>
                              <p:par>
                                <p:cTn id="24" presetID="31" presetClass="entr" presetSubtype="0" fill="hold" nodeType="withEffect">
                                  <p:stCondLst>
                                    <p:cond delay="0"/>
                                  </p:stCondLst>
                                  <p:iterate type="lt">
                                    <p:tmPct val="5000"/>
                                  </p:iterate>
                                  <p:childTnLst>
                                    <p:set>
                                      <p:cBhvr>
                                        <p:cTn id="25" dur="1" fill="hold">
                                          <p:stCondLst>
                                            <p:cond delay="0"/>
                                          </p:stCondLst>
                                        </p:cTn>
                                        <p:tgtEl>
                                          <p:spTgt spid="5122"/>
                                        </p:tgtEl>
                                        <p:attrNameLst>
                                          <p:attrName>style.visibility</p:attrName>
                                        </p:attrNameLst>
                                      </p:cBhvr>
                                      <p:to>
                                        <p:strVal val="visible"/>
                                      </p:to>
                                    </p:set>
                                    <p:anim calcmode="lin" valueType="num">
                                      <p:cBhvr>
                                        <p:cTn id="26" dur="1000" fill="hold"/>
                                        <p:tgtEl>
                                          <p:spTgt spid="5122"/>
                                        </p:tgtEl>
                                        <p:attrNameLst>
                                          <p:attrName>ppt_w</p:attrName>
                                        </p:attrNameLst>
                                      </p:cBhvr>
                                      <p:tavLst>
                                        <p:tav tm="0">
                                          <p:val>
                                            <p:fltVal val="0"/>
                                          </p:val>
                                        </p:tav>
                                        <p:tav tm="100000">
                                          <p:val>
                                            <p:strVal val="#ppt_w"/>
                                          </p:val>
                                        </p:tav>
                                      </p:tavLst>
                                    </p:anim>
                                    <p:anim calcmode="lin" valueType="num">
                                      <p:cBhvr>
                                        <p:cTn id="27" dur="1000" fill="hold"/>
                                        <p:tgtEl>
                                          <p:spTgt spid="5122"/>
                                        </p:tgtEl>
                                        <p:attrNameLst>
                                          <p:attrName>ppt_h</p:attrName>
                                        </p:attrNameLst>
                                      </p:cBhvr>
                                      <p:tavLst>
                                        <p:tav tm="0">
                                          <p:val>
                                            <p:fltVal val="0"/>
                                          </p:val>
                                        </p:tav>
                                        <p:tav tm="100000">
                                          <p:val>
                                            <p:strVal val="#ppt_h"/>
                                          </p:val>
                                        </p:tav>
                                      </p:tavLst>
                                    </p:anim>
                                    <p:anim calcmode="lin" valueType="num">
                                      <p:cBhvr>
                                        <p:cTn id="28" dur="1000" fill="hold"/>
                                        <p:tgtEl>
                                          <p:spTgt spid="5122"/>
                                        </p:tgtEl>
                                        <p:attrNameLst>
                                          <p:attrName>style.rotation</p:attrName>
                                        </p:attrNameLst>
                                      </p:cBhvr>
                                      <p:tavLst>
                                        <p:tav tm="0">
                                          <p:val>
                                            <p:fltVal val="90"/>
                                          </p:val>
                                        </p:tav>
                                        <p:tav tm="100000">
                                          <p:val>
                                            <p:fltVal val="0"/>
                                          </p:val>
                                        </p:tav>
                                      </p:tavLst>
                                    </p:anim>
                                    <p:animEffect transition="in" filter="fade">
                                      <p:cBhvr>
                                        <p:cTn id="29" dur="1000"/>
                                        <p:tgtEl>
                                          <p:spTgt spid="51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7200" b="1" i="1" dirty="0" smtClean="0">
                <a:solidFill>
                  <a:schemeClr val="accent5">
                    <a:lumMod val="50000"/>
                  </a:schemeClr>
                </a:solidFill>
                <a:latin typeface="Times New Roman" pitchFamily="18" charset="0"/>
                <a:cs typeface="Times New Roman" pitchFamily="18" charset="0"/>
              </a:rPr>
              <a:t>ОТВЕТ</a:t>
            </a:r>
            <a:endParaRPr lang="ru-RU" sz="7200" b="1" i="1" dirty="0">
              <a:solidFill>
                <a:schemeClr val="accent5">
                  <a:lumMod val="50000"/>
                </a:schemeClr>
              </a:solidFill>
              <a:latin typeface="Times New Roman" pitchFamily="18" charset="0"/>
              <a:cs typeface="Times New Roman" pitchFamily="18" charset="0"/>
            </a:endParaRPr>
          </a:p>
        </p:txBody>
      </p:sp>
      <p:sp>
        <p:nvSpPr>
          <p:cNvPr id="3" name="Содержимое 2"/>
          <p:cNvSpPr>
            <a:spLocks noGrp="1"/>
          </p:cNvSpPr>
          <p:nvPr>
            <p:ph idx="1"/>
          </p:nvPr>
        </p:nvSpPr>
        <p:spPr>
          <a:xfrm>
            <a:off x="457200" y="1600200"/>
            <a:ext cx="8363272" cy="4525963"/>
          </a:xfrm>
        </p:spPr>
        <p:txBody>
          <a:bodyPr>
            <a:normAutofit/>
          </a:bodyPr>
          <a:lstStyle/>
          <a:p>
            <a:pPr algn="ctr">
              <a:buNone/>
            </a:pPr>
            <a:r>
              <a:rPr lang="ru-RU" sz="4400" b="1" i="1" dirty="0" smtClean="0">
                <a:solidFill>
                  <a:schemeClr val="accent5">
                    <a:lumMod val="50000"/>
                  </a:schemeClr>
                </a:solidFill>
                <a:latin typeface="Times New Roman" pitchFamily="18" charset="0"/>
                <a:cs typeface="Times New Roman" pitchFamily="18" charset="0"/>
              </a:rPr>
              <a:t>	Николай Алексеевич Некрасов родился на Украине 28 ноября (10 декабря) 1821 года, а  умер 27 декабря 1877 года (8 января 1878 года по новому стилю) в Петербурге.</a:t>
            </a:r>
            <a:endParaRPr lang="ru-RU" sz="4400" b="1" i="1" dirty="0">
              <a:solidFill>
                <a:schemeClr val="accent5">
                  <a:lumMod val="50000"/>
                </a:schemeClr>
              </a:solidFill>
              <a:latin typeface="Times New Roman" pitchFamily="18" charset="0"/>
              <a:cs typeface="Times New Roman" pitchFamily="18" charset="0"/>
            </a:endParaRPr>
          </a:p>
        </p:txBody>
      </p:sp>
      <p:sp>
        <p:nvSpPr>
          <p:cNvPr id="4" name="Управляющая кнопка: домой 3">
            <a:hlinkClick r:id="rId2" action="ppaction://hlinksldjump" highlightClick="1"/>
          </p:cNvPr>
          <p:cNvSpPr/>
          <p:nvPr/>
        </p:nvSpPr>
        <p:spPr>
          <a:xfrm>
            <a:off x="8532440" y="6237312"/>
            <a:ext cx="360040" cy="405759"/>
          </a:xfrm>
          <a:prstGeom prst="actionButtonHom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ru-RU"/>
          </a:p>
        </p:txBody>
      </p:sp>
    </p:spTree>
  </p:cSld>
  <p:clrMapOvr>
    <a:masterClrMapping/>
  </p:clrMapOvr>
  <p:transition spd="med" advClick="0">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par>
                                <p:cTn id="9" presetID="55" presetClass="entr" presetSubtype="0"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p:cTn id="11"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12"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13"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0"/>
            <a:ext cx="8229600" cy="1556792"/>
          </a:xfrm>
        </p:spPr>
        <p:txBody>
          <a:bodyPr>
            <a:normAutofit fontScale="90000"/>
          </a:bodyPr>
          <a:lstStyle/>
          <a:p>
            <a:r>
              <a:rPr lang="ru-RU" b="1" i="1" dirty="0" smtClean="0">
                <a:solidFill>
                  <a:schemeClr val="accent5">
                    <a:lumMod val="50000"/>
                  </a:schemeClr>
                </a:solidFill>
                <a:latin typeface="Times New Roman" pitchFamily="18" charset="0"/>
                <a:cs typeface="Times New Roman" pitchFamily="18" charset="0"/>
              </a:rPr>
              <a:t/>
            </a:r>
            <a:br>
              <a:rPr lang="ru-RU" b="1" i="1" dirty="0" smtClean="0">
                <a:solidFill>
                  <a:schemeClr val="accent5">
                    <a:lumMod val="50000"/>
                  </a:schemeClr>
                </a:solidFill>
                <a:latin typeface="Times New Roman" pitchFamily="18" charset="0"/>
                <a:cs typeface="Times New Roman" pitchFamily="18" charset="0"/>
              </a:rPr>
            </a:br>
            <a:r>
              <a:rPr lang="ru-RU" b="1" i="1" dirty="0" smtClean="0">
                <a:solidFill>
                  <a:schemeClr val="accent5">
                    <a:lumMod val="50000"/>
                  </a:schemeClr>
                </a:solidFill>
                <a:latin typeface="Times New Roman" pitchFamily="18" charset="0"/>
                <a:cs typeface="Times New Roman" pitchFamily="18" charset="0"/>
              </a:rPr>
              <a:t> КТО ИЗ ПЕРСОНАЖЕЙ Н.НЕКРАСОВА 60 баллов</a:t>
            </a:r>
            <a:br>
              <a:rPr lang="ru-RU" b="1" i="1" dirty="0" smtClean="0">
                <a:solidFill>
                  <a:schemeClr val="accent5">
                    <a:lumMod val="50000"/>
                  </a:schemeClr>
                </a:solidFill>
                <a:latin typeface="Times New Roman" pitchFamily="18" charset="0"/>
                <a:cs typeface="Times New Roman" pitchFamily="18" charset="0"/>
              </a:rPr>
            </a:br>
            <a:endParaRPr lang="ru-RU" dirty="0"/>
          </a:p>
        </p:txBody>
      </p:sp>
      <p:sp>
        <p:nvSpPr>
          <p:cNvPr id="3" name="Содержимое 2"/>
          <p:cNvSpPr>
            <a:spLocks noGrp="1"/>
          </p:cNvSpPr>
          <p:nvPr>
            <p:ph idx="1"/>
          </p:nvPr>
        </p:nvSpPr>
        <p:spPr>
          <a:xfrm>
            <a:off x="914400" y="1628800"/>
            <a:ext cx="7978080" cy="4525963"/>
          </a:xfrm>
        </p:spPr>
        <p:txBody>
          <a:bodyPr>
            <a:normAutofit lnSpcReduction="10000"/>
          </a:bodyPr>
          <a:lstStyle/>
          <a:p>
            <a:pPr algn="ctr">
              <a:buNone/>
            </a:pPr>
            <a:r>
              <a:rPr lang="ru-RU" dirty="0" smtClean="0"/>
              <a:t>	</a:t>
            </a:r>
            <a:r>
              <a:rPr lang="ru-RU" sz="6000" b="1" i="1" dirty="0" smtClean="0">
                <a:solidFill>
                  <a:schemeClr val="accent5">
                    <a:lumMod val="50000"/>
                  </a:schemeClr>
                </a:solidFill>
                <a:latin typeface="Times New Roman" pitchFamily="18" charset="0"/>
                <a:cs typeface="Times New Roman" pitchFamily="18" charset="0"/>
              </a:rPr>
              <a:t>…встретившись с мужем на каторге, «прежде чем мужа обнять, оковы к губам приложила»</a:t>
            </a:r>
            <a:endParaRPr lang="ru-RU" sz="6000" b="1" i="1" dirty="0">
              <a:solidFill>
                <a:schemeClr val="accent5">
                  <a:lumMod val="50000"/>
                </a:schemeClr>
              </a:solidFill>
              <a:latin typeface="Times New Roman" pitchFamily="18" charset="0"/>
              <a:cs typeface="Times New Roman" pitchFamily="18" charset="0"/>
            </a:endParaRPr>
          </a:p>
        </p:txBody>
      </p:sp>
      <p:sp>
        <p:nvSpPr>
          <p:cNvPr id="4" name="Прямоугольник 3"/>
          <p:cNvSpPr/>
          <p:nvPr/>
        </p:nvSpPr>
        <p:spPr>
          <a:xfrm>
            <a:off x="7956376" y="6309320"/>
            <a:ext cx="941283" cy="369332"/>
          </a:xfrm>
          <a:prstGeom prst="rect">
            <a:avLst/>
          </a:prstGeom>
        </p:spPr>
        <p:txBody>
          <a:bodyPr wrap="none">
            <a:spAutoFit/>
          </a:bodyPr>
          <a:lstStyle/>
          <a:p>
            <a:r>
              <a:rPr lang="ru-RU" b="1" i="1" dirty="0" smtClean="0">
                <a:latin typeface="Times New Roman" pitchFamily="18" charset="0"/>
                <a:cs typeface="Times New Roman" pitchFamily="18" charset="0"/>
                <a:hlinkClick r:id="rId2" action="ppaction://hlinksldjump"/>
              </a:rPr>
              <a:t>ОТВЕТ</a:t>
            </a:r>
            <a:endParaRPr lang="ru-RU" b="1" i="1" dirty="0">
              <a:latin typeface="Times New Roman" pitchFamily="18" charset="0"/>
              <a:cs typeface="Times New Roman" pitchFamily="18" charset="0"/>
            </a:endParaRPr>
          </a:p>
        </p:txBody>
      </p:sp>
    </p:spTree>
  </p:cSld>
  <p:clrMapOvr>
    <a:masterClrMapping/>
  </p:clrMapOvr>
  <p:transition spd="med" advClick="0">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par>
                                <p:cTn id="9" presetID="55" presetClass="entr" presetSubtype="0"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p:cTn id="11"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12"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13"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0"/>
            <a:ext cx="8229600" cy="1143000"/>
          </a:xfrm>
        </p:spPr>
        <p:txBody>
          <a:bodyPr>
            <a:noAutofit/>
          </a:bodyPr>
          <a:lstStyle/>
          <a:p>
            <a:r>
              <a:rPr lang="ru-RU" sz="7200" b="1" i="1" dirty="0" smtClean="0">
                <a:solidFill>
                  <a:schemeClr val="accent5">
                    <a:lumMod val="50000"/>
                  </a:schemeClr>
                </a:solidFill>
                <a:latin typeface="Times New Roman" pitchFamily="18" charset="0"/>
                <a:cs typeface="Times New Roman" pitchFamily="18" charset="0"/>
              </a:rPr>
              <a:t>ОТВЕТ</a:t>
            </a:r>
            <a:endParaRPr lang="ru-RU" sz="7200" dirty="0"/>
          </a:p>
        </p:txBody>
      </p:sp>
      <p:sp>
        <p:nvSpPr>
          <p:cNvPr id="3" name="Содержимое 2"/>
          <p:cNvSpPr>
            <a:spLocks noGrp="1"/>
          </p:cNvSpPr>
          <p:nvPr>
            <p:ph idx="1"/>
          </p:nvPr>
        </p:nvSpPr>
        <p:spPr>
          <a:xfrm>
            <a:off x="827584" y="1052736"/>
            <a:ext cx="8229600" cy="4525963"/>
          </a:xfrm>
        </p:spPr>
        <p:txBody>
          <a:bodyPr>
            <a:normAutofit/>
          </a:bodyPr>
          <a:lstStyle/>
          <a:p>
            <a:pPr algn="ctr">
              <a:buNone/>
            </a:pPr>
            <a:r>
              <a:rPr lang="ru-RU" sz="3600" b="1" i="1" dirty="0" smtClean="0">
                <a:solidFill>
                  <a:schemeClr val="accent5">
                    <a:lumMod val="50000"/>
                  </a:schemeClr>
                </a:solidFill>
                <a:latin typeface="Times New Roman" pitchFamily="18" charset="0"/>
                <a:cs typeface="Times New Roman" pitchFamily="18" charset="0"/>
              </a:rPr>
              <a:t>Жена декабриста М.Н.Волконская</a:t>
            </a:r>
          </a:p>
          <a:p>
            <a:pPr algn="ctr">
              <a:buNone/>
            </a:pPr>
            <a:r>
              <a:rPr lang="ru-RU" sz="3600" b="1" i="1" dirty="0" smtClean="0">
                <a:solidFill>
                  <a:schemeClr val="accent5">
                    <a:lumMod val="50000"/>
                  </a:schemeClr>
                </a:solidFill>
                <a:latin typeface="Times New Roman" pitchFamily="18" charset="0"/>
                <a:cs typeface="Times New Roman" pitchFamily="18" charset="0"/>
              </a:rPr>
              <a:t>Поэма «Русские женщины»</a:t>
            </a:r>
            <a:endParaRPr lang="ru-RU" sz="3600" b="1" i="1" dirty="0">
              <a:solidFill>
                <a:schemeClr val="accent5">
                  <a:lumMod val="50000"/>
                </a:schemeClr>
              </a:solidFill>
              <a:latin typeface="Times New Roman" pitchFamily="18" charset="0"/>
              <a:cs typeface="Times New Roman" pitchFamily="18" charset="0"/>
            </a:endParaRPr>
          </a:p>
        </p:txBody>
      </p:sp>
      <p:pic>
        <p:nvPicPr>
          <p:cNvPr id="3074" name="Picture 2" descr="Картинка 3 из 441"/>
          <p:cNvPicPr>
            <a:picLocks noChangeAspect="1" noChangeArrowheads="1"/>
          </p:cNvPicPr>
          <p:nvPr/>
        </p:nvPicPr>
        <p:blipFill>
          <a:blip r:embed="rId2" cstate="email"/>
          <a:srcRect/>
          <a:stretch>
            <a:fillRect/>
          </a:stretch>
        </p:blipFill>
        <p:spPr bwMode="auto">
          <a:xfrm>
            <a:off x="3275856" y="2420888"/>
            <a:ext cx="3409400" cy="424847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Управляющая кнопка: домой 4">
            <a:hlinkClick r:id="rId3" action="ppaction://hlinksldjump" highlightClick="1"/>
          </p:cNvPr>
          <p:cNvSpPr/>
          <p:nvPr/>
        </p:nvSpPr>
        <p:spPr>
          <a:xfrm>
            <a:off x="8316416" y="5805264"/>
            <a:ext cx="538360" cy="648072"/>
          </a:xfrm>
          <a:prstGeom prst="actionButtonHom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ru-RU"/>
          </a:p>
        </p:txBody>
      </p:sp>
    </p:spTree>
  </p:cSld>
  <p:clrMapOvr>
    <a:masterClrMapping/>
  </p:clrMapOvr>
  <p:transition spd="med" advClick="0">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par>
                                <p:cTn id="9" presetID="55" presetClass="entr" presetSubtype="0"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p:cTn id="11"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12"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13" dur="1000"/>
                                        <p:tgtEl>
                                          <p:spTgt spid="3">
                                            <p:txEl>
                                              <p:pRg st="0" end="0"/>
                                            </p:txEl>
                                          </p:spTgt>
                                        </p:tgtEl>
                                      </p:cBhvr>
                                    </p:animEffect>
                                  </p:childTnLst>
                                </p:cTn>
                              </p:par>
                              <p:par>
                                <p:cTn id="14" presetID="55" presetClass="entr" presetSubtype="0" fill="hold" grpId="0" nodeType="with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 calcmode="lin" valueType="num">
                                      <p:cBhvr>
                                        <p:cTn id="16" dur="1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17"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18" dur="1000"/>
                                        <p:tgtEl>
                                          <p:spTgt spid="3">
                                            <p:txEl>
                                              <p:pRg st="1" end="1"/>
                                            </p:txEl>
                                          </p:spTgt>
                                        </p:tgtEl>
                                      </p:cBhvr>
                                    </p:animEffect>
                                  </p:childTnLst>
                                </p:cTn>
                              </p:par>
                              <p:par>
                                <p:cTn id="19" presetID="31" presetClass="entr" presetSubtype="0" fill="hold" nodeType="withEffect">
                                  <p:stCondLst>
                                    <p:cond delay="0"/>
                                  </p:stCondLst>
                                  <p:iterate type="lt">
                                    <p:tmPct val="5000"/>
                                  </p:iterate>
                                  <p:childTnLst>
                                    <p:set>
                                      <p:cBhvr>
                                        <p:cTn id="20" dur="1" fill="hold">
                                          <p:stCondLst>
                                            <p:cond delay="0"/>
                                          </p:stCondLst>
                                        </p:cTn>
                                        <p:tgtEl>
                                          <p:spTgt spid="3074"/>
                                        </p:tgtEl>
                                        <p:attrNameLst>
                                          <p:attrName>style.visibility</p:attrName>
                                        </p:attrNameLst>
                                      </p:cBhvr>
                                      <p:to>
                                        <p:strVal val="visible"/>
                                      </p:to>
                                    </p:set>
                                    <p:anim calcmode="lin" valueType="num">
                                      <p:cBhvr>
                                        <p:cTn id="21" dur="1000" fill="hold"/>
                                        <p:tgtEl>
                                          <p:spTgt spid="3074"/>
                                        </p:tgtEl>
                                        <p:attrNameLst>
                                          <p:attrName>ppt_w</p:attrName>
                                        </p:attrNameLst>
                                      </p:cBhvr>
                                      <p:tavLst>
                                        <p:tav tm="0">
                                          <p:val>
                                            <p:fltVal val="0"/>
                                          </p:val>
                                        </p:tav>
                                        <p:tav tm="100000">
                                          <p:val>
                                            <p:strVal val="#ppt_w"/>
                                          </p:val>
                                        </p:tav>
                                      </p:tavLst>
                                    </p:anim>
                                    <p:anim calcmode="lin" valueType="num">
                                      <p:cBhvr>
                                        <p:cTn id="22" dur="1000" fill="hold"/>
                                        <p:tgtEl>
                                          <p:spTgt spid="3074"/>
                                        </p:tgtEl>
                                        <p:attrNameLst>
                                          <p:attrName>ppt_h</p:attrName>
                                        </p:attrNameLst>
                                      </p:cBhvr>
                                      <p:tavLst>
                                        <p:tav tm="0">
                                          <p:val>
                                            <p:fltVal val="0"/>
                                          </p:val>
                                        </p:tav>
                                        <p:tav tm="100000">
                                          <p:val>
                                            <p:strVal val="#ppt_h"/>
                                          </p:val>
                                        </p:tav>
                                      </p:tavLst>
                                    </p:anim>
                                    <p:anim calcmode="lin" valueType="num">
                                      <p:cBhvr>
                                        <p:cTn id="23" dur="1000" fill="hold"/>
                                        <p:tgtEl>
                                          <p:spTgt spid="3074"/>
                                        </p:tgtEl>
                                        <p:attrNameLst>
                                          <p:attrName>style.rotation</p:attrName>
                                        </p:attrNameLst>
                                      </p:cBhvr>
                                      <p:tavLst>
                                        <p:tav tm="0">
                                          <p:val>
                                            <p:fltVal val="90"/>
                                          </p:val>
                                        </p:tav>
                                        <p:tav tm="100000">
                                          <p:val>
                                            <p:fltVal val="0"/>
                                          </p:val>
                                        </p:tav>
                                      </p:tavLst>
                                    </p:anim>
                                    <p:animEffect transition="in" filter="fade">
                                      <p:cBhvr>
                                        <p:cTn id="24" dur="10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116632"/>
            <a:ext cx="8892480" cy="1512168"/>
          </a:xfrm>
        </p:spPr>
        <p:txBody>
          <a:bodyPr>
            <a:normAutofit fontScale="90000"/>
          </a:bodyPr>
          <a:lstStyle/>
          <a:p>
            <a:r>
              <a:rPr lang="ru-RU" b="1" i="1" dirty="0" smtClean="0">
                <a:solidFill>
                  <a:schemeClr val="accent5">
                    <a:lumMod val="50000"/>
                  </a:schemeClr>
                </a:solidFill>
                <a:latin typeface="Times New Roman" pitchFamily="18" charset="0"/>
                <a:cs typeface="Times New Roman" pitchFamily="18" charset="0"/>
              </a:rPr>
              <a:t/>
            </a:r>
            <a:br>
              <a:rPr lang="ru-RU" b="1" i="1" dirty="0" smtClean="0">
                <a:solidFill>
                  <a:schemeClr val="accent5">
                    <a:lumMod val="50000"/>
                  </a:schemeClr>
                </a:solidFill>
                <a:latin typeface="Times New Roman" pitchFamily="18" charset="0"/>
                <a:cs typeface="Times New Roman" pitchFamily="18" charset="0"/>
              </a:rPr>
            </a:br>
            <a:r>
              <a:rPr lang="ru-RU" b="1" i="1" dirty="0" smtClean="0">
                <a:solidFill>
                  <a:schemeClr val="accent5">
                    <a:lumMod val="50000"/>
                  </a:schemeClr>
                </a:solidFill>
                <a:latin typeface="Times New Roman" pitchFamily="18" charset="0"/>
                <a:cs typeface="Times New Roman" pitchFamily="18" charset="0"/>
              </a:rPr>
              <a:t>КТО СКАЗАЛ О Н. НЕКРАСОВЕ</a:t>
            </a:r>
            <a:br>
              <a:rPr lang="ru-RU" b="1" i="1" dirty="0" smtClean="0">
                <a:solidFill>
                  <a:schemeClr val="accent5">
                    <a:lumMod val="50000"/>
                  </a:schemeClr>
                </a:solidFill>
                <a:latin typeface="Times New Roman" pitchFamily="18" charset="0"/>
                <a:cs typeface="Times New Roman" pitchFamily="18" charset="0"/>
              </a:rPr>
            </a:br>
            <a:r>
              <a:rPr lang="ru-RU" b="1" i="1" dirty="0" smtClean="0">
                <a:solidFill>
                  <a:schemeClr val="accent5">
                    <a:lumMod val="50000"/>
                  </a:schemeClr>
                </a:solidFill>
                <a:latin typeface="Times New Roman" pitchFamily="18" charset="0"/>
                <a:cs typeface="Times New Roman" pitchFamily="18" charset="0"/>
              </a:rPr>
              <a:t>10 баллов</a:t>
            </a:r>
            <a:br>
              <a:rPr lang="ru-RU" b="1" i="1" dirty="0" smtClean="0">
                <a:solidFill>
                  <a:schemeClr val="accent5">
                    <a:lumMod val="50000"/>
                  </a:schemeClr>
                </a:solidFill>
                <a:latin typeface="Times New Roman" pitchFamily="18" charset="0"/>
                <a:cs typeface="Times New Roman" pitchFamily="18" charset="0"/>
              </a:rPr>
            </a:br>
            <a:endParaRPr lang="ru-RU" dirty="0"/>
          </a:p>
        </p:txBody>
      </p:sp>
      <p:sp>
        <p:nvSpPr>
          <p:cNvPr id="3" name="Содержимое 2"/>
          <p:cNvSpPr>
            <a:spLocks noGrp="1"/>
          </p:cNvSpPr>
          <p:nvPr>
            <p:ph idx="1"/>
          </p:nvPr>
        </p:nvSpPr>
        <p:spPr>
          <a:xfrm>
            <a:off x="914400" y="1916832"/>
            <a:ext cx="8229600" cy="4525963"/>
          </a:xfrm>
        </p:spPr>
        <p:txBody>
          <a:bodyPr>
            <a:normAutofit/>
          </a:bodyPr>
          <a:lstStyle/>
          <a:p>
            <a:pPr algn="ctr">
              <a:buNone/>
            </a:pPr>
            <a:r>
              <a:rPr lang="ru-RU" sz="6000" b="1" i="1" dirty="0" smtClean="0">
                <a:solidFill>
                  <a:schemeClr val="accent5">
                    <a:lumMod val="50000"/>
                  </a:schemeClr>
                </a:solidFill>
                <a:latin typeface="Times New Roman" pitchFamily="18" charset="0"/>
                <a:cs typeface="Times New Roman" pitchFamily="18" charset="0"/>
              </a:rPr>
              <a:t>Некрасов - это русский исторический тип </a:t>
            </a:r>
          </a:p>
          <a:p>
            <a:pPr>
              <a:buNone/>
            </a:pPr>
            <a:endParaRPr lang="ru-RU" dirty="0"/>
          </a:p>
        </p:txBody>
      </p:sp>
      <p:sp>
        <p:nvSpPr>
          <p:cNvPr id="4" name="Прямоугольник 3"/>
          <p:cNvSpPr/>
          <p:nvPr/>
        </p:nvSpPr>
        <p:spPr>
          <a:xfrm>
            <a:off x="8028384" y="6237312"/>
            <a:ext cx="941283" cy="369332"/>
          </a:xfrm>
          <a:prstGeom prst="rect">
            <a:avLst/>
          </a:prstGeom>
        </p:spPr>
        <p:txBody>
          <a:bodyPr wrap="none">
            <a:spAutoFit/>
          </a:bodyPr>
          <a:lstStyle/>
          <a:p>
            <a:r>
              <a:rPr lang="ru-RU" b="1" i="1" dirty="0" smtClean="0">
                <a:latin typeface="Times New Roman" pitchFamily="18" charset="0"/>
                <a:cs typeface="Times New Roman" pitchFamily="18" charset="0"/>
                <a:hlinkClick r:id="rId2" action="ppaction://hlinksldjump"/>
              </a:rPr>
              <a:t>ОТВЕТ</a:t>
            </a:r>
            <a:endParaRPr lang="ru-RU" b="1" i="1" dirty="0">
              <a:latin typeface="Times New Roman" pitchFamily="18" charset="0"/>
              <a:cs typeface="Times New Roman" pitchFamily="18" charset="0"/>
            </a:endParaRPr>
          </a:p>
        </p:txBody>
      </p:sp>
    </p:spTree>
  </p:cSld>
  <p:clrMapOvr>
    <a:masterClrMapping/>
  </p:clrMapOvr>
  <p:transition spd="med" advClick="0">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par>
                                <p:cTn id="9" presetID="55" presetClass="entr" presetSubtype="0"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p:cTn id="11"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12"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13"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0"/>
            <a:ext cx="8229600" cy="1143000"/>
          </a:xfrm>
        </p:spPr>
        <p:txBody>
          <a:bodyPr>
            <a:noAutofit/>
          </a:bodyPr>
          <a:lstStyle/>
          <a:p>
            <a:r>
              <a:rPr lang="ru-RU" sz="7200" b="1" i="1" dirty="0" smtClean="0">
                <a:solidFill>
                  <a:schemeClr val="accent5">
                    <a:lumMod val="50000"/>
                  </a:schemeClr>
                </a:solidFill>
                <a:latin typeface="Times New Roman" pitchFamily="18" charset="0"/>
                <a:cs typeface="Times New Roman" pitchFamily="18" charset="0"/>
              </a:rPr>
              <a:t>ОТВЕТ</a:t>
            </a:r>
            <a:endParaRPr lang="ru-RU" sz="7200" dirty="0"/>
          </a:p>
        </p:txBody>
      </p:sp>
      <p:sp>
        <p:nvSpPr>
          <p:cNvPr id="3" name="Содержимое 2"/>
          <p:cNvSpPr>
            <a:spLocks noGrp="1"/>
          </p:cNvSpPr>
          <p:nvPr>
            <p:ph idx="1"/>
          </p:nvPr>
        </p:nvSpPr>
        <p:spPr>
          <a:xfrm>
            <a:off x="914400" y="1124744"/>
            <a:ext cx="4089648" cy="4525963"/>
          </a:xfrm>
        </p:spPr>
        <p:txBody>
          <a:bodyPr/>
          <a:lstStyle/>
          <a:p>
            <a:pPr algn="ctr">
              <a:buNone/>
            </a:pPr>
            <a:endParaRPr lang="ru-RU" sz="4800" b="1" i="1" dirty="0" smtClean="0">
              <a:solidFill>
                <a:schemeClr val="accent5">
                  <a:lumMod val="50000"/>
                </a:schemeClr>
              </a:solidFill>
              <a:latin typeface="Times New Roman" pitchFamily="18" charset="0"/>
              <a:cs typeface="Times New Roman" pitchFamily="18" charset="0"/>
            </a:endParaRPr>
          </a:p>
          <a:p>
            <a:pPr algn="ctr">
              <a:buNone/>
            </a:pPr>
            <a:r>
              <a:rPr lang="ru-RU" sz="4800" b="1" i="1" dirty="0" smtClean="0">
                <a:solidFill>
                  <a:schemeClr val="accent5">
                    <a:lumMod val="50000"/>
                  </a:schemeClr>
                </a:solidFill>
                <a:latin typeface="Times New Roman" pitchFamily="18" charset="0"/>
                <a:cs typeface="Times New Roman" pitchFamily="18" charset="0"/>
              </a:rPr>
              <a:t>Федор </a:t>
            </a:r>
            <a:r>
              <a:rPr lang="ru-RU" sz="4800" b="1" i="1" dirty="0" err="1" smtClean="0">
                <a:solidFill>
                  <a:schemeClr val="accent5">
                    <a:lumMod val="50000"/>
                  </a:schemeClr>
                </a:solidFill>
                <a:latin typeface="Times New Roman" pitchFamily="18" charset="0"/>
                <a:cs typeface="Times New Roman" pitchFamily="18" charset="0"/>
              </a:rPr>
              <a:t>МихайловичДостоевский</a:t>
            </a:r>
            <a:endParaRPr lang="ru-RU" sz="4800" b="1" i="1" dirty="0" smtClean="0">
              <a:solidFill>
                <a:schemeClr val="accent5">
                  <a:lumMod val="50000"/>
                </a:schemeClr>
              </a:solidFill>
              <a:latin typeface="Times New Roman" pitchFamily="18" charset="0"/>
              <a:cs typeface="Times New Roman" pitchFamily="18" charset="0"/>
            </a:endParaRPr>
          </a:p>
          <a:p>
            <a:endParaRPr lang="ru-RU" dirty="0"/>
          </a:p>
        </p:txBody>
      </p:sp>
      <p:pic>
        <p:nvPicPr>
          <p:cNvPr id="78850" name="Picture 2" descr="Картинка 4 из 43915"/>
          <p:cNvPicPr>
            <a:picLocks noChangeAspect="1" noChangeArrowheads="1"/>
          </p:cNvPicPr>
          <p:nvPr/>
        </p:nvPicPr>
        <p:blipFill>
          <a:blip r:embed="rId2" cstate="email"/>
          <a:srcRect/>
          <a:stretch>
            <a:fillRect/>
          </a:stretch>
        </p:blipFill>
        <p:spPr bwMode="auto">
          <a:xfrm>
            <a:off x="5318935" y="1124744"/>
            <a:ext cx="3825065" cy="460851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Управляющая кнопка: домой 4">
            <a:hlinkClick r:id="rId3" action="ppaction://hlinksldjump" highlightClick="1"/>
          </p:cNvPr>
          <p:cNvSpPr/>
          <p:nvPr/>
        </p:nvSpPr>
        <p:spPr>
          <a:xfrm>
            <a:off x="8388424" y="6021288"/>
            <a:ext cx="466352" cy="548680"/>
          </a:xfrm>
          <a:prstGeom prst="actionButtonHom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ru-RU"/>
          </a:p>
        </p:txBody>
      </p:sp>
    </p:spTree>
  </p:cSld>
  <p:clrMapOvr>
    <a:masterClrMapping/>
  </p:clrMapOvr>
  <p:transition spd="med" advClick="0">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par>
                                <p:cTn id="9" presetID="55" presetClass="entr" presetSubtype="0"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p:cTn id="11" dur="1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12"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13" dur="1000"/>
                                        <p:tgtEl>
                                          <p:spTgt spid="3">
                                            <p:txEl>
                                              <p:pRg st="1" end="1"/>
                                            </p:txEl>
                                          </p:spTgt>
                                        </p:tgtEl>
                                      </p:cBhvr>
                                    </p:animEffect>
                                  </p:childTnLst>
                                </p:cTn>
                              </p:par>
                              <p:par>
                                <p:cTn id="14" presetID="31" presetClass="entr" presetSubtype="0" fill="hold" nodeType="withEffect">
                                  <p:stCondLst>
                                    <p:cond delay="0"/>
                                  </p:stCondLst>
                                  <p:iterate type="lt">
                                    <p:tmPct val="5000"/>
                                  </p:iterate>
                                  <p:childTnLst>
                                    <p:set>
                                      <p:cBhvr>
                                        <p:cTn id="15" dur="1" fill="hold">
                                          <p:stCondLst>
                                            <p:cond delay="0"/>
                                          </p:stCondLst>
                                        </p:cTn>
                                        <p:tgtEl>
                                          <p:spTgt spid="78850"/>
                                        </p:tgtEl>
                                        <p:attrNameLst>
                                          <p:attrName>style.visibility</p:attrName>
                                        </p:attrNameLst>
                                      </p:cBhvr>
                                      <p:to>
                                        <p:strVal val="visible"/>
                                      </p:to>
                                    </p:set>
                                    <p:anim calcmode="lin" valueType="num">
                                      <p:cBhvr>
                                        <p:cTn id="16" dur="1000" fill="hold"/>
                                        <p:tgtEl>
                                          <p:spTgt spid="78850"/>
                                        </p:tgtEl>
                                        <p:attrNameLst>
                                          <p:attrName>ppt_w</p:attrName>
                                        </p:attrNameLst>
                                      </p:cBhvr>
                                      <p:tavLst>
                                        <p:tav tm="0">
                                          <p:val>
                                            <p:fltVal val="0"/>
                                          </p:val>
                                        </p:tav>
                                        <p:tav tm="100000">
                                          <p:val>
                                            <p:strVal val="#ppt_w"/>
                                          </p:val>
                                        </p:tav>
                                      </p:tavLst>
                                    </p:anim>
                                    <p:anim calcmode="lin" valueType="num">
                                      <p:cBhvr>
                                        <p:cTn id="17" dur="1000" fill="hold"/>
                                        <p:tgtEl>
                                          <p:spTgt spid="78850"/>
                                        </p:tgtEl>
                                        <p:attrNameLst>
                                          <p:attrName>ppt_h</p:attrName>
                                        </p:attrNameLst>
                                      </p:cBhvr>
                                      <p:tavLst>
                                        <p:tav tm="0">
                                          <p:val>
                                            <p:fltVal val="0"/>
                                          </p:val>
                                        </p:tav>
                                        <p:tav tm="100000">
                                          <p:val>
                                            <p:strVal val="#ppt_h"/>
                                          </p:val>
                                        </p:tav>
                                      </p:tavLst>
                                    </p:anim>
                                    <p:anim calcmode="lin" valueType="num">
                                      <p:cBhvr>
                                        <p:cTn id="18" dur="1000" fill="hold"/>
                                        <p:tgtEl>
                                          <p:spTgt spid="78850"/>
                                        </p:tgtEl>
                                        <p:attrNameLst>
                                          <p:attrName>style.rotation</p:attrName>
                                        </p:attrNameLst>
                                      </p:cBhvr>
                                      <p:tavLst>
                                        <p:tav tm="0">
                                          <p:val>
                                            <p:fltVal val="90"/>
                                          </p:val>
                                        </p:tav>
                                        <p:tav tm="100000">
                                          <p:val>
                                            <p:fltVal val="0"/>
                                          </p:val>
                                        </p:tav>
                                      </p:tavLst>
                                    </p:anim>
                                    <p:animEffect transition="in" filter="fade">
                                      <p:cBhvr>
                                        <p:cTn id="19" dur="1000"/>
                                        <p:tgtEl>
                                          <p:spTgt spid="788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116632"/>
            <a:ext cx="8229600" cy="1143000"/>
          </a:xfrm>
        </p:spPr>
        <p:txBody>
          <a:bodyPr>
            <a:normAutofit fontScale="90000"/>
          </a:bodyPr>
          <a:lstStyle/>
          <a:p>
            <a:r>
              <a:rPr lang="ru-RU" b="1" i="1" dirty="0" smtClean="0">
                <a:solidFill>
                  <a:schemeClr val="accent5">
                    <a:lumMod val="50000"/>
                  </a:schemeClr>
                </a:solidFill>
                <a:latin typeface="Times New Roman" pitchFamily="18" charset="0"/>
                <a:cs typeface="Times New Roman" pitchFamily="18" charset="0"/>
              </a:rPr>
              <a:t/>
            </a:r>
            <a:br>
              <a:rPr lang="ru-RU" b="1" i="1" dirty="0" smtClean="0">
                <a:solidFill>
                  <a:schemeClr val="accent5">
                    <a:lumMod val="50000"/>
                  </a:schemeClr>
                </a:solidFill>
                <a:latin typeface="Times New Roman" pitchFamily="18" charset="0"/>
                <a:cs typeface="Times New Roman" pitchFamily="18" charset="0"/>
              </a:rPr>
            </a:br>
            <a:r>
              <a:rPr lang="ru-RU" b="1" i="1" dirty="0" smtClean="0">
                <a:solidFill>
                  <a:schemeClr val="accent5">
                    <a:lumMod val="50000"/>
                  </a:schemeClr>
                </a:solidFill>
                <a:latin typeface="Times New Roman" pitchFamily="18" charset="0"/>
                <a:cs typeface="Times New Roman" pitchFamily="18" charset="0"/>
              </a:rPr>
              <a:t>КТО СКАЗАЛ О  Н. НЕКРАСОВЕ</a:t>
            </a:r>
            <a:br>
              <a:rPr lang="ru-RU" b="1" i="1" dirty="0" smtClean="0">
                <a:solidFill>
                  <a:schemeClr val="accent5">
                    <a:lumMod val="50000"/>
                  </a:schemeClr>
                </a:solidFill>
                <a:latin typeface="Times New Roman" pitchFamily="18" charset="0"/>
                <a:cs typeface="Times New Roman" pitchFamily="18" charset="0"/>
              </a:rPr>
            </a:br>
            <a:r>
              <a:rPr lang="ru-RU" b="1" i="1" dirty="0" smtClean="0">
                <a:solidFill>
                  <a:schemeClr val="accent5">
                    <a:lumMod val="50000"/>
                  </a:schemeClr>
                </a:solidFill>
                <a:latin typeface="Times New Roman" pitchFamily="18" charset="0"/>
                <a:cs typeface="Times New Roman" pitchFamily="18" charset="0"/>
              </a:rPr>
              <a:t>20 баллов</a:t>
            </a:r>
            <a:br>
              <a:rPr lang="ru-RU" b="1" i="1" dirty="0" smtClean="0">
                <a:solidFill>
                  <a:schemeClr val="accent5">
                    <a:lumMod val="50000"/>
                  </a:schemeClr>
                </a:solidFill>
                <a:latin typeface="Times New Roman" pitchFamily="18" charset="0"/>
                <a:cs typeface="Times New Roman" pitchFamily="18" charset="0"/>
              </a:rPr>
            </a:br>
            <a:endParaRPr lang="ru-RU" dirty="0"/>
          </a:p>
        </p:txBody>
      </p:sp>
      <p:sp>
        <p:nvSpPr>
          <p:cNvPr id="3" name="Содержимое 2"/>
          <p:cNvSpPr>
            <a:spLocks noGrp="1"/>
          </p:cNvSpPr>
          <p:nvPr>
            <p:ph idx="1"/>
          </p:nvPr>
        </p:nvSpPr>
        <p:spPr>
          <a:xfrm>
            <a:off x="914400" y="1628800"/>
            <a:ext cx="8229600" cy="4525963"/>
          </a:xfrm>
        </p:spPr>
        <p:txBody>
          <a:bodyPr>
            <a:normAutofit/>
          </a:bodyPr>
          <a:lstStyle/>
          <a:p>
            <a:pPr algn="ctr">
              <a:buNone/>
            </a:pPr>
            <a:r>
              <a:rPr lang="ru-RU" sz="4800" b="1" dirty="0" smtClean="0">
                <a:solidFill>
                  <a:schemeClr val="accent5">
                    <a:lumMod val="50000"/>
                  </a:schemeClr>
                </a:solidFill>
                <a:latin typeface="Times New Roman" pitchFamily="18" charset="0"/>
                <a:cs typeface="Times New Roman" pitchFamily="18" charset="0"/>
              </a:rPr>
              <a:t>Он был великодушный человек сильною характера... я горячо любил его </a:t>
            </a:r>
          </a:p>
          <a:p>
            <a:endParaRPr lang="ru-RU" dirty="0"/>
          </a:p>
        </p:txBody>
      </p:sp>
      <p:sp>
        <p:nvSpPr>
          <p:cNvPr id="4" name="Прямоугольник 3"/>
          <p:cNvSpPr/>
          <p:nvPr/>
        </p:nvSpPr>
        <p:spPr>
          <a:xfrm>
            <a:off x="7956376" y="6309320"/>
            <a:ext cx="941283" cy="369332"/>
          </a:xfrm>
          <a:prstGeom prst="rect">
            <a:avLst/>
          </a:prstGeom>
        </p:spPr>
        <p:txBody>
          <a:bodyPr wrap="none">
            <a:spAutoFit/>
          </a:bodyPr>
          <a:lstStyle/>
          <a:p>
            <a:r>
              <a:rPr lang="ru-RU" b="1" i="1" dirty="0" smtClean="0">
                <a:latin typeface="Times New Roman" pitchFamily="18" charset="0"/>
                <a:cs typeface="Times New Roman" pitchFamily="18" charset="0"/>
                <a:hlinkClick r:id="rId2" action="ppaction://hlinksldjump"/>
              </a:rPr>
              <a:t>ОТВЕТ</a:t>
            </a:r>
            <a:endParaRPr lang="ru-RU" b="1" i="1" dirty="0">
              <a:latin typeface="Times New Roman" pitchFamily="18" charset="0"/>
              <a:cs typeface="Times New Roman" pitchFamily="18" charset="0"/>
            </a:endParaRPr>
          </a:p>
        </p:txBody>
      </p:sp>
    </p:spTree>
  </p:cSld>
  <p:clrMapOvr>
    <a:masterClrMapping/>
  </p:clrMapOvr>
  <p:transition spd="med" advClick="0">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par>
                                <p:cTn id="9" presetID="55" presetClass="entr" presetSubtype="0"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p:cTn id="11"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12"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13"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0"/>
            <a:ext cx="8229600" cy="1143000"/>
          </a:xfrm>
        </p:spPr>
        <p:txBody>
          <a:bodyPr>
            <a:noAutofit/>
          </a:bodyPr>
          <a:lstStyle/>
          <a:p>
            <a:r>
              <a:rPr lang="ru-RU" sz="7200" b="1" i="1" dirty="0" smtClean="0">
                <a:solidFill>
                  <a:schemeClr val="accent5">
                    <a:lumMod val="50000"/>
                  </a:schemeClr>
                </a:solidFill>
                <a:latin typeface="Times New Roman" pitchFamily="18" charset="0"/>
                <a:cs typeface="Times New Roman" pitchFamily="18" charset="0"/>
              </a:rPr>
              <a:t>ОТВЕТ</a:t>
            </a:r>
            <a:endParaRPr lang="ru-RU" sz="7200" dirty="0"/>
          </a:p>
        </p:txBody>
      </p:sp>
      <p:sp>
        <p:nvSpPr>
          <p:cNvPr id="3" name="Содержимое 2"/>
          <p:cNvSpPr>
            <a:spLocks noGrp="1"/>
          </p:cNvSpPr>
          <p:nvPr>
            <p:ph idx="1"/>
          </p:nvPr>
        </p:nvSpPr>
        <p:spPr>
          <a:xfrm>
            <a:off x="755576" y="1916832"/>
            <a:ext cx="4320480" cy="4525963"/>
          </a:xfrm>
        </p:spPr>
        <p:txBody>
          <a:bodyPr/>
          <a:lstStyle/>
          <a:p>
            <a:pPr algn="ctr">
              <a:buNone/>
            </a:pPr>
            <a:r>
              <a:rPr lang="ru-RU" dirty="0" smtClean="0"/>
              <a:t>	</a:t>
            </a:r>
            <a:r>
              <a:rPr lang="ru-RU" sz="4400" b="1" i="1" dirty="0" smtClean="0">
                <a:solidFill>
                  <a:schemeClr val="accent5">
                    <a:lumMod val="50000"/>
                  </a:schemeClr>
                </a:solidFill>
                <a:latin typeface="Times New Roman" pitchFamily="18" charset="0"/>
                <a:cs typeface="Times New Roman" pitchFamily="18" charset="0"/>
              </a:rPr>
              <a:t>Николай Гаврилович Чернышевский</a:t>
            </a:r>
          </a:p>
          <a:p>
            <a:pPr algn="ctr">
              <a:buNone/>
            </a:pPr>
            <a:endParaRPr lang="ru-RU" sz="4400" b="1" i="1" dirty="0">
              <a:solidFill>
                <a:schemeClr val="accent5">
                  <a:lumMod val="50000"/>
                </a:schemeClr>
              </a:solidFill>
              <a:latin typeface="Times New Roman" pitchFamily="18" charset="0"/>
              <a:cs typeface="Times New Roman" pitchFamily="18" charset="0"/>
            </a:endParaRPr>
          </a:p>
        </p:txBody>
      </p:sp>
      <p:pic>
        <p:nvPicPr>
          <p:cNvPr id="76802" name="Picture 2" descr="Картинка 23 из 32836"/>
          <p:cNvPicPr>
            <a:picLocks noChangeAspect="1" noChangeArrowheads="1"/>
          </p:cNvPicPr>
          <p:nvPr/>
        </p:nvPicPr>
        <p:blipFill>
          <a:blip r:embed="rId2" cstate="email"/>
          <a:srcRect/>
          <a:stretch>
            <a:fillRect/>
          </a:stretch>
        </p:blipFill>
        <p:spPr bwMode="auto">
          <a:xfrm>
            <a:off x="5292080" y="1052736"/>
            <a:ext cx="3672408" cy="54006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Управляющая кнопка: домой 4">
            <a:hlinkClick r:id="rId3" action="ppaction://hlinksldjump" highlightClick="1"/>
          </p:cNvPr>
          <p:cNvSpPr/>
          <p:nvPr/>
        </p:nvSpPr>
        <p:spPr>
          <a:xfrm>
            <a:off x="8460432" y="6237312"/>
            <a:ext cx="502864" cy="476672"/>
          </a:xfrm>
          <a:prstGeom prst="actionButtonHom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ru-RU"/>
          </a:p>
        </p:txBody>
      </p:sp>
    </p:spTree>
  </p:cSld>
  <p:clrMapOvr>
    <a:masterClrMapping/>
  </p:clrMapOvr>
  <p:transition spd="med" advClick="0">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par>
                                <p:cTn id="9" presetID="55" presetClass="entr" presetSubtype="0" fill="hold"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p:cTn id="11"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12"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13" dur="1000"/>
                                        <p:tgtEl>
                                          <p:spTgt spid="3">
                                            <p:txEl>
                                              <p:pRg st="0" end="0"/>
                                            </p:txEl>
                                          </p:spTgt>
                                        </p:tgtEl>
                                      </p:cBhvr>
                                    </p:animEffect>
                                  </p:childTnLst>
                                </p:cTn>
                              </p:par>
                              <p:par>
                                <p:cTn id="14" presetID="31" presetClass="entr" presetSubtype="0" fill="hold" nodeType="withEffect">
                                  <p:stCondLst>
                                    <p:cond delay="0"/>
                                  </p:stCondLst>
                                  <p:iterate type="lt">
                                    <p:tmPct val="5000"/>
                                  </p:iterate>
                                  <p:childTnLst>
                                    <p:set>
                                      <p:cBhvr>
                                        <p:cTn id="15" dur="1" fill="hold">
                                          <p:stCondLst>
                                            <p:cond delay="0"/>
                                          </p:stCondLst>
                                        </p:cTn>
                                        <p:tgtEl>
                                          <p:spTgt spid="76802"/>
                                        </p:tgtEl>
                                        <p:attrNameLst>
                                          <p:attrName>style.visibility</p:attrName>
                                        </p:attrNameLst>
                                      </p:cBhvr>
                                      <p:to>
                                        <p:strVal val="visible"/>
                                      </p:to>
                                    </p:set>
                                    <p:anim calcmode="lin" valueType="num">
                                      <p:cBhvr>
                                        <p:cTn id="16" dur="1000" fill="hold"/>
                                        <p:tgtEl>
                                          <p:spTgt spid="76802"/>
                                        </p:tgtEl>
                                        <p:attrNameLst>
                                          <p:attrName>ppt_w</p:attrName>
                                        </p:attrNameLst>
                                      </p:cBhvr>
                                      <p:tavLst>
                                        <p:tav tm="0">
                                          <p:val>
                                            <p:fltVal val="0"/>
                                          </p:val>
                                        </p:tav>
                                        <p:tav tm="100000">
                                          <p:val>
                                            <p:strVal val="#ppt_w"/>
                                          </p:val>
                                        </p:tav>
                                      </p:tavLst>
                                    </p:anim>
                                    <p:anim calcmode="lin" valueType="num">
                                      <p:cBhvr>
                                        <p:cTn id="17" dur="1000" fill="hold"/>
                                        <p:tgtEl>
                                          <p:spTgt spid="76802"/>
                                        </p:tgtEl>
                                        <p:attrNameLst>
                                          <p:attrName>ppt_h</p:attrName>
                                        </p:attrNameLst>
                                      </p:cBhvr>
                                      <p:tavLst>
                                        <p:tav tm="0">
                                          <p:val>
                                            <p:fltVal val="0"/>
                                          </p:val>
                                        </p:tav>
                                        <p:tav tm="100000">
                                          <p:val>
                                            <p:strVal val="#ppt_h"/>
                                          </p:val>
                                        </p:tav>
                                      </p:tavLst>
                                    </p:anim>
                                    <p:anim calcmode="lin" valueType="num">
                                      <p:cBhvr>
                                        <p:cTn id="18" dur="1000" fill="hold"/>
                                        <p:tgtEl>
                                          <p:spTgt spid="76802"/>
                                        </p:tgtEl>
                                        <p:attrNameLst>
                                          <p:attrName>style.rotation</p:attrName>
                                        </p:attrNameLst>
                                      </p:cBhvr>
                                      <p:tavLst>
                                        <p:tav tm="0">
                                          <p:val>
                                            <p:fltVal val="90"/>
                                          </p:val>
                                        </p:tav>
                                        <p:tav tm="100000">
                                          <p:val>
                                            <p:fltVal val="0"/>
                                          </p:val>
                                        </p:tav>
                                      </p:tavLst>
                                    </p:anim>
                                    <p:animEffect transition="in" filter="fade">
                                      <p:cBhvr>
                                        <p:cTn id="19" dur="1000"/>
                                        <p:tgtEl>
                                          <p:spTgt spid="768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27584" y="0"/>
            <a:ext cx="8435280" cy="1772816"/>
          </a:xfrm>
        </p:spPr>
        <p:txBody>
          <a:bodyPr>
            <a:normAutofit fontScale="90000"/>
          </a:bodyPr>
          <a:lstStyle/>
          <a:p>
            <a:r>
              <a:rPr lang="ru-RU" b="1" i="1" dirty="0" smtClean="0">
                <a:solidFill>
                  <a:schemeClr val="accent5">
                    <a:lumMod val="50000"/>
                  </a:schemeClr>
                </a:solidFill>
                <a:latin typeface="Times New Roman" pitchFamily="18" charset="0"/>
                <a:cs typeface="Times New Roman" pitchFamily="18" charset="0"/>
              </a:rPr>
              <a:t/>
            </a:r>
            <a:br>
              <a:rPr lang="ru-RU" b="1" i="1" dirty="0" smtClean="0">
                <a:solidFill>
                  <a:schemeClr val="accent5">
                    <a:lumMod val="50000"/>
                  </a:schemeClr>
                </a:solidFill>
                <a:latin typeface="Times New Roman" pitchFamily="18" charset="0"/>
                <a:cs typeface="Times New Roman" pitchFamily="18" charset="0"/>
              </a:rPr>
            </a:br>
            <a:r>
              <a:rPr lang="ru-RU" b="1" i="1" dirty="0" smtClean="0">
                <a:solidFill>
                  <a:schemeClr val="accent5">
                    <a:lumMod val="50000"/>
                  </a:schemeClr>
                </a:solidFill>
                <a:latin typeface="Times New Roman" pitchFamily="18" charset="0"/>
                <a:cs typeface="Times New Roman" pitchFamily="18" charset="0"/>
              </a:rPr>
              <a:t>КТО СКАЗАЛ О  Н. НЕКРАСОВЕ</a:t>
            </a:r>
            <a:br>
              <a:rPr lang="ru-RU" b="1" i="1" dirty="0" smtClean="0">
                <a:solidFill>
                  <a:schemeClr val="accent5">
                    <a:lumMod val="50000"/>
                  </a:schemeClr>
                </a:solidFill>
                <a:latin typeface="Times New Roman" pitchFamily="18" charset="0"/>
                <a:cs typeface="Times New Roman" pitchFamily="18" charset="0"/>
              </a:rPr>
            </a:br>
            <a:r>
              <a:rPr lang="ru-RU" b="1" i="1" dirty="0" smtClean="0">
                <a:solidFill>
                  <a:schemeClr val="accent5">
                    <a:lumMod val="50000"/>
                  </a:schemeClr>
                </a:solidFill>
                <a:latin typeface="Times New Roman" pitchFamily="18" charset="0"/>
                <a:cs typeface="Times New Roman" pitchFamily="18" charset="0"/>
              </a:rPr>
              <a:t>30 баллов</a:t>
            </a:r>
            <a:br>
              <a:rPr lang="ru-RU" b="1" i="1" dirty="0" smtClean="0">
                <a:solidFill>
                  <a:schemeClr val="accent5">
                    <a:lumMod val="50000"/>
                  </a:schemeClr>
                </a:solidFill>
                <a:latin typeface="Times New Roman" pitchFamily="18" charset="0"/>
                <a:cs typeface="Times New Roman" pitchFamily="18" charset="0"/>
              </a:rPr>
            </a:br>
            <a:endParaRPr lang="ru-RU" dirty="0"/>
          </a:p>
        </p:txBody>
      </p:sp>
      <p:sp>
        <p:nvSpPr>
          <p:cNvPr id="3" name="Содержимое 2"/>
          <p:cNvSpPr>
            <a:spLocks noGrp="1"/>
          </p:cNvSpPr>
          <p:nvPr>
            <p:ph idx="1"/>
          </p:nvPr>
        </p:nvSpPr>
        <p:spPr>
          <a:xfrm>
            <a:off x="1043608" y="1600200"/>
            <a:ext cx="7643192" cy="4525963"/>
          </a:xfrm>
        </p:spPr>
        <p:txBody>
          <a:bodyPr>
            <a:normAutofit/>
          </a:bodyPr>
          <a:lstStyle/>
          <a:p>
            <a:pPr algn="ctr">
              <a:buNone/>
            </a:pPr>
            <a:r>
              <a:rPr lang="ru-RU" sz="6000" b="1" dirty="0" smtClean="0">
                <a:solidFill>
                  <a:schemeClr val="accent5">
                    <a:lumMod val="50000"/>
                  </a:schemeClr>
                </a:solidFill>
                <a:latin typeface="Times New Roman" pitchFamily="18" charset="0"/>
                <a:cs typeface="Times New Roman" pitchFamily="18" charset="0"/>
              </a:rPr>
              <a:t>...люблю</a:t>
            </a:r>
          </a:p>
          <a:p>
            <a:pPr algn="ctr">
              <a:buNone/>
            </a:pPr>
            <a:r>
              <a:rPr lang="ru-RU" sz="6000" b="1" dirty="0" smtClean="0">
                <a:solidFill>
                  <a:schemeClr val="accent5">
                    <a:lumMod val="50000"/>
                  </a:schemeClr>
                </a:solidFill>
                <a:latin typeface="Times New Roman" pitchFamily="18" charset="0"/>
                <a:cs typeface="Times New Roman" pitchFamily="18" charset="0"/>
              </a:rPr>
              <a:t>не любовью, </a:t>
            </a:r>
          </a:p>
          <a:p>
            <a:pPr algn="ctr">
              <a:buNone/>
            </a:pPr>
            <a:r>
              <a:rPr lang="ru-RU" sz="6000" b="1" dirty="0" smtClean="0">
                <a:solidFill>
                  <a:schemeClr val="accent5">
                    <a:lumMod val="50000"/>
                  </a:schemeClr>
                </a:solidFill>
                <a:latin typeface="Times New Roman" pitchFamily="18" charset="0"/>
                <a:cs typeface="Times New Roman" pitchFamily="18" charset="0"/>
              </a:rPr>
              <a:t>а любованием </a:t>
            </a:r>
          </a:p>
          <a:p>
            <a:pPr algn="ctr"/>
            <a:endParaRPr lang="ru-RU" sz="8000" b="1" dirty="0">
              <a:solidFill>
                <a:schemeClr val="accent5">
                  <a:lumMod val="50000"/>
                </a:schemeClr>
              </a:solidFill>
              <a:latin typeface="Times New Roman" pitchFamily="18" charset="0"/>
              <a:cs typeface="Times New Roman" pitchFamily="18" charset="0"/>
            </a:endParaRPr>
          </a:p>
        </p:txBody>
      </p:sp>
      <p:sp>
        <p:nvSpPr>
          <p:cNvPr id="4" name="Прямоугольник 3"/>
          <p:cNvSpPr/>
          <p:nvPr/>
        </p:nvSpPr>
        <p:spPr>
          <a:xfrm>
            <a:off x="8028384" y="6381328"/>
            <a:ext cx="941283" cy="369332"/>
          </a:xfrm>
          <a:prstGeom prst="rect">
            <a:avLst/>
          </a:prstGeom>
        </p:spPr>
        <p:txBody>
          <a:bodyPr wrap="none">
            <a:spAutoFit/>
          </a:bodyPr>
          <a:lstStyle/>
          <a:p>
            <a:r>
              <a:rPr lang="ru-RU" b="1" i="1" dirty="0" smtClean="0">
                <a:latin typeface="Times New Roman" pitchFamily="18" charset="0"/>
                <a:cs typeface="Times New Roman" pitchFamily="18" charset="0"/>
                <a:hlinkClick r:id="rId2" action="ppaction://hlinksldjump"/>
              </a:rPr>
              <a:t>ОТВЕТ</a:t>
            </a:r>
            <a:endParaRPr lang="ru-RU" b="1" i="1" dirty="0">
              <a:latin typeface="Times New Roman" pitchFamily="18" charset="0"/>
              <a:cs typeface="Times New Roman" pitchFamily="18" charset="0"/>
            </a:endParaRPr>
          </a:p>
        </p:txBody>
      </p:sp>
    </p:spTree>
  </p:cSld>
  <p:clrMapOvr>
    <a:masterClrMapping/>
  </p:clrMapOvr>
  <p:transition spd="med" advClick="0">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par>
                                <p:cTn id="9" presetID="55" presetClass="entr" presetSubtype="0"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p:cTn id="11"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12"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13" dur="1000"/>
                                        <p:tgtEl>
                                          <p:spTgt spid="3">
                                            <p:txEl>
                                              <p:pRg st="0" end="0"/>
                                            </p:txEl>
                                          </p:spTgt>
                                        </p:tgtEl>
                                      </p:cBhvr>
                                    </p:animEffect>
                                  </p:childTnLst>
                                </p:cTn>
                              </p:par>
                              <p:par>
                                <p:cTn id="14" presetID="55" presetClass="entr" presetSubtype="0" fill="hold" grpId="0" nodeType="with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 calcmode="lin" valueType="num">
                                      <p:cBhvr>
                                        <p:cTn id="16" dur="1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17"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18" dur="1000"/>
                                        <p:tgtEl>
                                          <p:spTgt spid="3">
                                            <p:txEl>
                                              <p:pRg st="1" end="1"/>
                                            </p:txEl>
                                          </p:spTgt>
                                        </p:tgtEl>
                                      </p:cBhvr>
                                    </p:animEffect>
                                  </p:childTnLst>
                                </p:cTn>
                              </p:par>
                              <p:par>
                                <p:cTn id="19" presetID="55" presetClass="entr" presetSubtype="0" fill="hold" grpId="0" nodeType="with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1000" fill="hold"/>
                                        <p:tgtEl>
                                          <p:spTgt spid="3">
                                            <p:txEl>
                                              <p:pRg st="2" end="2"/>
                                            </p:txEl>
                                          </p:spTgt>
                                        </p:tgtEl>
                                        <p:attrNameLst>
                                          <p:attrName>ppt_w</p:attrName>
                                        </p:attrNameLst>
                                      </p:cBhvr>
                                      <p:tavLst>
                                        <p:tav tm="0">
                                          <p:val>
                                            <p:strVal val="#ppt_w*0.70"/>
                                          </p:val>
                                        </p:tav>
                                        <p:tav tm="100000">
                                          <p:val>
                                            <p:strVal val="#ppt_w"/>
                                          </p:val>
                                        </p:tav>
                                      </p:tavLst>
                                    </p:anim>
                                    <p:anim calcmode="lin" valueType="num">
                                      <p:cBhvr>
                                        <p:cTn id="22" dur="1000" fill="hold"/>
                                        <p:tgtEl>
                                          <p:spTgt spid="3">
                                            <p:txEl>
                                              <p:pRg st="2" end="2"/>
                                            </p:txEl>
                                          </p:spTgt>
                                        </p:tgtEl>
                                        <p:attrNameLst>
                                          <p:attrName>ppt_h</p:attrName>
                                        </p:attrNameLst>
                                      </p:cBhvr>
                                      <p:tavLst>
                                        <p:tav tm="0">
                                          <p:val>
                                            <p:strVal val="#ppt_h"/>
                                          </p:val>
                                        </p:tav>
                                        <p:tav tm="100000">
                                          <p:val>
                                            <p:strVal val="#ppt_h"/>
                                          </p:val>
                                        </p:tav>
                                      </p:tavLst>
                                    </p:anim>
                                    <p:animEffect transition="in" filter="fade">
                                      <p:cBhvr>
                                        <p:cTn id="23"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0"/>
            <a:ext cx="8229600" cy="1143000"/>
          </a:xfrm>
        </p:spPr>
        <p:txBody>
          <a:bodyPr>
            <a:noAutofit/>
          </a:bodyPr>
          <a:lstStyle/>
          <a:p>
            <a:r>
              <a:rPr lang="ru-RU" sz="7200" b="1" i="1" dirty="0" smtClean="0">
                <a:solidFill>
                  <a:schemeClr val="accent5">
                    <a:lumMod val="50000"/>
                  </a:schemeClr>
                </a:solidFill>
                <a:latin typeface="Times New Roman" pitchFamily="18" charset="0"/>
                <a:cs typeface="Times New Roman" pitchFamily="18" charset="0"/>
              </a:rPr>
              <a:t>ОТВЕТ</a:t>
            </a:r>
            <a:endParaRPr lang="ru-RU" sz="7200" dirty="0"/>
          </a:p>
        </p:txBody>
      </p:sp>
      <p:sp>
        <p:nvSpPr>
          <p:cNvPr id="3" name="Содержимое 2"/>
          <p:cNvSpPr>
            <a:spLocks noGrp="1"/>
          </p:cNvSpPr>
          <p:nvPr>
            <p:ph idx="1"/>
          </p:nvPr>
        </p:nvSpPr>
        <p:spPr>
          <a:xfrm>
            <a:off x="971600" y="1268760"/>
            <a:ext cx="8172400" cy="1800200"/>
          </a:xfrm>
        </p:spPr>
        <p:txBody>
          <a:bodyPr>
            <a:normAutofit fontScale="92500" lnSpcReduction="20000"/>
          </a:bodyPr>
          <a:lstStyle/>
          <a:p>
            <a:pPr algn="ctr">
              <a:buNone/>
            </a:pPr>
            <a:r>
              <a:rPr lang="ru-RU" sz="6600" b="1" i="1" dirty="0" smtClean="0">
                <a:solidFill>
                  <a:schemeClr val="accent5">
                    <a:lumMod val="50000"/>
                  </a:schemeClr>
                </a:solidFill>
                <a:latin typeface="Times New Roman" pitchFamily="18" charset="0"/>
                <a:cs typeface="Times New Roman" pitchFamily="18" charset="0"/>
              </a:rPr>
              <a:t>Лев Николаевич </a:t>
            </a:r>
          </a:p>
          <a:p>
            <a:pPr algn="ctr">
              <a:buNone/>
            </a:pPr>
            <a:r>
              <a:rPr lang="ru-RU" sz="6600" b="1" i="1" dirty="0" smtClean="0">
                <a:solidFill>
                  <a:schemeClr val="accent5">
                    <a:lumMod val="50000"/>
                  </a:schemeClr>
                </a:solidFill>
                <a:latin typeface="Times New Roman" pitchFamily="18" charset="0"/>
                <a:cs typeface="Times New Roman" pitchFamily="18" charset="0"/>
              </a:rPr>
              <a:t>Толстой</a:t>
            </a:r>
            <a:endParaRPr lang="ru-RU" sz="6600" b="1" i="1" dirty="0">
              <a:solidFill>
                <a:schemeClr val="accent5">
                  <a:lumMod val="50000"/>
                </a:schemeClr>
              </a:solidFill>
              <a:latin typeface="Times New Roman" pitchFamily="18" charset="0"/>
              <a:cs typeface="Times New Roman" pitchFamily="18" charset="0"/>
            </a:endParaRPr>
          </a:p>
        </p:txBody>
      </p:sp>
      <p:pic>
        <p:nvPicPr>
          <p:cNvPr id="74754" name="Picture 2" descr="Картинка 1 из 64000"/>
          <p:cNvPicPr>
            <a:picLocks noChangeAspect="1" noChangeArrowheads="1"/>
          </p:cNvPicPr>
          <p:nvPr/>
        </p:nvPicPr>
        <p:blipFill>
          <a:blip r:embed="rId2" cstate="email"/>
          <a:srcRect/>
          <a:stretch>
            <a:fillRect/>
          </a:stretch>
        </p:blipFill>
        <p:spPr bwMode="auto">
          <a:xfrm>
            <a:off x="3707904" y="2996952"/>
            <a:ext cx="2592288" cy="369009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Управляющая кнопка: домой 4">
            <a:hlinkClick r:id="rId3" action="ppaction://hlinksldjump" highlightClick="1"/>
          </p:cNvPr>
          <p:cNvSpPr/>
          <p:nvPr/>
        </p:nvSpPr>
        <p:spPr>
          <a:xfrm>
            <a:off x="8532440" y="6093296"/>
            <a:ext cx="358848" cy="576064"/>
          </a:xfrm>
          <a:prstGeom prst="actionButtonHom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ru-RU"/>
          </a:p>
        </p:txBody>
      </p:sp>
    </p:spTree>
  </p:cSld>
  <p:clrMapOvr>
    <a:masterClrMapping/>
  </p:clrMapOvr>
  <p:transition spd="med" advClick="0">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par>
                                <p:cTn id="9" presetID="55" presetClass="entr" presetSubtype="0"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p:cTn id="11"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12"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13" dur="1000"/>
                                        <p:tgtEl>
                                          <p:spTgt spid="3">
                                            <p:txEl>
                                              <p:pRg st="0" end="0"/>
                                            </p:txEl>
                                          </p:spTgt>
                                        </p:tgtEl>
                                      </p:cBhvr>
                                    </p:animEffect>
                                  </p:childTnLst>
                                </p:cTn>
                              </p:par>
                              <p:par>
                                <p:cTn id="14" presetID="55" presetClass="entr" presetSubtype="0" fill="hold" grpId="0" nodeType="with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 calcmode="lin" valueType="num">
                                      <p:cBhvr>
                                        <p:cTn id="16" dur="1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17"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18" dur="1000"/>
                                        <p:tgtEl>
                                          <p:spTgt spid="3">
                                            <p:txEl>
                                              <p:pRg st="1" end="1"/>
                                            </p:txEl>
                                          </p:spTgt>
                                        </p:tgtEl>
                                      </p:cBhvr>
                                    </p:animEffect>
                                  </p:childTnLst>
                                </p:cTn>
                              </p:par>
                              <p:par>
                                <p:cTn id="19" presetID="31" presetClass="entr" presetSubtype="0" fill="hold" nodeType="withEffect">
                                  <p:stCondLst>
                                    <p:cond delay="0"/>
                                  </p:stCondLst>
                                  <p:iterate type="lt">
                                    <p:tmPct val="5000"/>
                                  </p:iterate>
                                  <p:childTnLst>
                                    <p:set>
                                      <p:cBhvr>
                                        <p:cTn id="20" dur="1" fill="hold">
                                          <p:stCondLst>
                                            <p:cond delay="0"/>
                                          </p:stCondLst>
                                        </p:cTn>
                                        <p:tgtEl>
                                          <p:spTgt spid="74754"/>
                                        </p:tgtEl>
                                        <p:attrNameLst>
                                          <p:attrName>style.visibility</p:attrName>
                                        </p:attrNameLst>
                                      </p:cBhvr>
                                      <p:to>
                                        <p:strVal val="visible"/>
                                      </p:to>
                                    </p:set>
                                    <p:anim calcmode="lin" valueType="num">
                                      <p:cBhvr>
                                        <p:cTn id="21" dur="1000" fill="hold"/>
                                        <p:tgtEl>
                                          <p:spTgt spid="74754"/>
                                        </p:tgtEl>
                                        <p:attrNameLst>
                                          <p:attrName>ppt_w</p:attrName>
                                        </p:attrNameLst>
                                      </p:cBhvr>
                                      <p:tavLst>
                                        <p:tav tm="0">
                                          <p:val>
                                            <p:fltVal val="0"/>
                                          </p:val>
                                        </p:tav>
                                        <p:tav tm="100000">
                                          <p:val>
                                            <p:strVal val="#ppt_w"/>
                                          </p:val>
                                        </p:tav>
                                      </p:tavLst>
                                    </p:anim>
                                    <p:anim calcmode="lin" valueType="num">
                                      <p:cBhvr>
                                        <p:cTn id="22" dur="1000" fill="hold"/>
                                        <p:tgtEl>
                                          <p:spTgt spid="74754"/>
                                        </p:tgtEl>
                                        <p:attrNameLst>
                                          <p:attrName>ppt_h</p:attrName>
                                        </p:attrNameLst>
                                      </p:cBhvr>
                                      <p:tavLst>
                                        <p:tav tm="0">
                                          <p:val>
                                            <p:fltVal val="0"/>
                                          </p:val>
                                        </p:tav>
                                        <p:tav tm="100000">
                                          <p:val>
                                            <p:strVal val="#ppt_h"/>
                                          </p:val>
                                        </p:tav>
                                      </p:tavLst>
                                    </p:anim>
                                    <p:anim calcmode="lin" valueType="num">
                                      <p:cBhvr>
                                        <p:cTn id="23" dur="1000" fill="hold"/>
                                        <p:tgtEl>
                                          <p:spTgt spid="74754"/>
                                        </p:tgtEl>
                                        <p:attrNameLst>
                                          <p:attrName>style.rotation</p:attrName>
                                        </p:attrNameLst>
                                      </p:cBhvr>
                                      <p:tavLst>
                                        <p:tav tm="0">
                                          <p:val>
                                            <p:fltVal val="90"/>
                                          </p:val>
                                        </p:tav>
                                        <p:tav tm="100000">
                                          <p:val>
                                            <p:fltVal val="0"/>
                                          </p:val>
                                        </p:tav>
                                      </p:tavLst>
                                    </p:anim>
                                    <p:animEffect transition="in" filter="fade">
                                      <p:cBhvr>
                                        <p:cTn id="24" dur="1000"/>
                                        <p:tgtEl>
                                          <p:spTgt spid="747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0728" y="0"/>
            <a:ext cx="8363272" cy="1772816"/>
          </a:xfrm>
        </p:spPr>
        <p:txBody>
          <a:bodyPr>
            <a:normAutofit fontScale="90000"/>
          </a:bodyPr>
          <a:lstStyle/>
          <a:p>
            <a:r>
              <a:rPr lang="ru-RU" b="1" i="1" dirty="0" smtClean="0">
                <a:solidFill>
                  <a:schemeClr val="accent5">
                    <a:lumMod val="50000"/>
                  </a:schemeClr>
                </a:solidFill>
                <a:latin typeface="Times New Roman" pitchFamily="18" charset="0"/>
                <a:cs typeface="Times New Roman" pitchFamily="18" charset="0"/>
              </a:rPr>
              <a:t>КТО СКАЗАЛ О  Н. НЕКРАСОВЕ</a:t>
            </a:r>
            <a:br>
              <a:rPr lang="ru-RU" b="1" i="1" dirty="0" smtClean="0">
                <a:solidFill>
                  <a:schemeClr val="accent5">
                    <a:lumMod val="50000"/>
                  </a:schemeClr>
                </a:solidFill>
                <a:latin typeface="Times New Roman" pitchFamily="18" charset="0"/>
                <a:cs typeface="Times New Roman" pitchFamily="18" charset="0"/>
              </a:rPr>
            </a:br>
            <a:r>
              <a:rPr lang="ru-RU" b="1" i="1" dirty="0" smtClean="0">
                <a:solidFill>
                  <a:schemeClr val="accent5">
                    <a:lumMod val="50000"/>
                  </a:schemeClr>
                </a:solidFill>
                <a:latin typeface="Times New Roman" pitchFamily="18" charset="0"/>
                <a:cs typeface="Times New Roman" pitchFamily="18" charset="0"/>
              </a:rPr>
              <a:t>40 баллов</a:t>
            </a:r>
            <a:endParaRPr lang="ru-RU" b="1" i="1" dirty="0">
              <a:solidFill>
                <a:schemeClr val="accent5">
                  <a:lumMod val="50000"/>
                </a:schemeClr>
              </a:solidFill>
              <a:latin typeface="Times New Roman" pitchFamily="18" charset="0"/>
              <a:cs typeface="Times New Roman" pitchFamily="18" charset="0"/>
            </a:endParaRPr>
          </a:p>
        </p:txBody>
      </p:sp>
      <p:sp>
        <p:nvSpPr>
          <p:cNvPr id="3" name="Содержимое 2"/>
          <p:cNvSpPr>
            <a:spLocks noGrp="1"/>
          </p:cNvSpPr>
          <p:nvPr>
            <p:ph idx="1"/>
          </p:nvPr>
        </p:nvSpPr>
        <p:spPr>
          <a:xfrm>
            <a:off x="914400" y="1628800"/>
            <a:ext cx="8229600" cy="4525963"/>
          </a:xfrm>
        </p:spPr>
        <p:txBody>
          <a:bodyPr>
            <a:normAutofit/>
          </a:bodyPr>
          <a:lstStyle/>
          <a:p>
            <a:pPr algn="ctr">
              <a:buNone/>
            </a:pPr>
            <a:r>
              <a:rPr lang="ru-RU" sz="6600" b="1" i="1" dirty="0" smtClean="0">
                <a:solidFill>
                  <a:schemeClr val="accent5">
                    <a:lumMod val="50000"/>
                  </a:schemeClr>
                </a:solidFill>
                <a:latin typeface="Times New Roman" pitchFamily="18" charset="0"/>
                <a:cs typeface="Times New Roman" pitchFamily="18" charset="0"/>
              </a:rPr>
              <a:t>Да знаете ли </a:t>
            </a:r>
          </a:p>
          <a:p>
            <a:pPr algn="ctr">
              <a:buNone/>
            </a:pPr>
            <a:r>
              <a:rPr lang="ru-RU" sz="6600" b="1" i="1" dirty="0" smtClean="0">
                <a:solidFill>
                  <a:schemeClr val="accent5">
                    <a:lumMod val="50000"/>
                  </a:schemeClr>
                </a:solidFill>
                <a:latin typeface="Times New Roman" pitchFamily="18" charset="0"/>
                <a:cs typeface="Times New Roman" pitchFamily="18" charset="0"/>
              </a:rPr>
              <a:t>Вы, что Вы – поэт истинный?</a:t>
            </a:r>
            <a:endParaRPr lang="ru-RU" sz="6600" b="1" i="1" dirty="0">
              <a:solidFill>
                <a:schemeClr val="accent5">
                  <a:lumMod val="50000"/>
                </a:schemeClr>
              </a:solidFill>
              <a:latin typeface="Times New Roman" pitchFamily="18" charset="0"/>
              <a:cs typeface="Times New Roman" pitchFamily="18" charset="0"/>
            </a:endParaRPr>
          </a:p>
        </p:txBody>
      </p:sp>
      <p:sp>
        <p:nvSpPr>
          <p:cNvPr id="4" name="Прямоугольник 3"/>
          <p:cNvSpPr/>
          <p:nvPr/>
        </p:nvSpPr>
        <p:spPr>
          <a:xfrm>
            <a:off x="7884368" y="6309320"/>
            <a:ext cx="941283" cy="369332"/>
          </a:xfrm>
          <a:prstGeom prst="rect">
            <a:avLst/>
          </a:prstGeom>
        </p:spPr>
        <p:txBody>
          <a:bodyPr wrap="none">
            <a:spAutoFit/>
          </a:bodyPr>
          <a:lstStyle/>
          <a:p>
            <a:r>
              <a:rPr lang="ru-RU" b="1" i="1" dirty="0" smtClean="0">
                <a:latin typeface="Times New Roman" pitchFamily="18" charset="0"/>
                <a:cs typeface="Times New Roman" pitchFamily="18" charset="0"/>
                <a:hlinkClick r:id="rId2" action="ppaction://hlinksldjump"/>
              </a:rPr>
              <a:t>ОТВЕТ</a:t>
            </a:r>
            <a:endParaRPr lang="ru-RU" b="1" i="1" dirty="0">
              <a:latin typeface="Times New Roman" pitchFamily="18" charset="0"/>
              <a:cs typeface="Times New Roman" pitchFamily="18" charset="0"/>
            </a:endParaRPr>
          </a:p>
        </p:txBody>
      </p:sp>
    </p:spTree>
  </p:cSld>
  <p:clrMapOvr>
    <a:masterClrMapping/>
  </p:clrMapOvr>
  <p:transition spd="med" advClick="0">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par>
                                <p:cTn id="9" presetID="55" presetClass="entr" presetSubtype="0"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p:cTn id="11"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12"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13" dur="1000"/>
                                        <p:tgtEl>
                                          <p:spTgt spid="3">
                                            <p:txEl>
                                              <p:pRg st="0" end="0"/>
                                            </p:txEl>
                                          </p:spTgt>
                                        </p:tgtEl>
                                      </p:cBhvr>
                                    </p:animEffect>
                                  </p:childTnLst>
                                </p:cTn>
                              </p:par>
                              <p:par>
                                <p:cTn id="14" presetID="55" presetClass="entr" presetSubtype="0" fill="hold" grpId="0" nodeType="with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 calcmode="lin" valueType="num">
                                      <p:cBhvr>
                                        <p:cTn id="16" dur="1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17"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18" dur="1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0"/>
            <a:ext cx="8229600" cy="1143000"/>
          </a:xfrm>
        </p:spPr>
        <p:txBody>
          <a:bodyPr>
            <a:noAutofit/>
          </a:bodyPr>
          <a:lstStyle/>
          <a:p>
            <a:r>
              <a:rPr lang="ru-RU" sz="7200" b="1" i="1" dirty="0" smtClean="0">
                <a:solidFill>
                  <a:schemeClr val="accent5">
                    <a:lumMod val="50000"/>
                  </a:schemeClr>
                </a:solidFill>
                <a:latin typeface="Times New Roman" pitchFamily="18" charset="0"/>
                <a:cs typeface="Times New Roman" pitchFamily="18" charset="0"/>
              </a:rPr>
              <a:t>ОТВЕТ</a:t>
            </a:r>
            <a:endParaRPr lang="ru-RU" sz="7200" dirty="0"/>
          </a:p>
        </p:txBody>
      </p:sp>
      <p:sp>
        <p:nvSpPr>
          <p:cNvPr id="3" name="Содержимое 2"/>
          <p:cNvSpPr>
            <a:spLocks noGrp="1"/>
          </p:cNvSpPr>
          <p:nvPr>
            <p:ph idx="1"/>
          </p:nvPr>
        </p:nvSpPr>
        <p:spPr>
          <a:xfrm>
            <a:off x="755576" y="1844824"/>
            <a:ext cx="4248472" cy="4021907"/>
          </a:xfrm>
        </p:spPr>
        <p:txBody>
          <a:bodyPr>
            <a:normAutofit/>
          </a:bodyPr>
          <a:lstStyle/>
          <a:p>
            <a:pPr algn="ctr">
              <a:buNone/>
            </a:pPr>
            <a:r>
              <a:rPr lang="ru-RU" sz="5400" b="1" i="1" dirty="0" smtClean="0">
                <a:solidFill>
                  <a:schemeClr val="accent5">
                    <a:lumMod val="50000"/>
                  </a:schemeClr>
                </a:solidFill>
                <a:latin typeface="Times New Roman" pitchFamily="18" charset="0"/>
                <a:cs typeface="Times New Roman" pitchFamily="18" charset="0"/>
              </a:rPr>
              <a:t>	</a:t>
            </a:r>
            <a:r>
              <a:rPr lang="ru-RU" sz="5400" b="1" i="1" dirty="0" err="1" smtClean="0">
                <a:solidFill>
                  <a:schemeClr val="accent5">
                    <a:lumMod val="50000"/>
                  </a:schemeClr>
                </a:solidFill>
                <a:latin typeface="Times New Roman" pitchFamily="18" charset="0"/>
                <a:cs typeface="Times New Roman" pitchFamily="18" charset="0"/>
              </a:rPr>
              <a:t>Виссарион</a:t>
            </a:r>
            <a:r>
              <a:rPr lang="ru-RU" sz="5400" b="1" i="1" dirty="0" smtClean="0">
                <a:solidFill>
                  <a:schemeClr val="accent5">
                    <a:lumMod val="50000"/>
                  </a:schemeClr>
                </a:solidFill>
                <a:latin typeface="Times New Roman" pitchFamily="18" charset="0"/>
                <a:cs typeface="Times New Roman" pitchFamily="18" charset="0"/>
              </a:rPr>
              <a:t> Григорьевич Белинский</a:t>
            </a:r>
            <a:endParaRPr lang="ru-RU" sz="5400" b="1" i="1" dirty="0">
              <a:solidFill>
                <a:schemeClr val="accent5">
                  <a:lumMod val="50000"/>
                </a:schemeClr>
              </a:solidFill>
              <a:latin typeface="Times New Roman" pitchFamily="18" charset="0"/>
              <a:cs typeface="Times New Roman" pitchFamily="18" charset="0"/>
            </a:endParaRPr>
          </a:p>
        </p:txBody>
      </p:sp>
      <p:pic>
        <p:nvPicPr>
          <p:cNvPr id="72706" name="Picture 2" descr="Картинка 33 из 24576"/>
          <p:cNvPicPr>
            <a:picLocks noChangeAspect="1" noChangeArrowheads="1"/>
          </p:cNvPicPr>
          <p:nvPr/>
        </p:nvPicPr>
        <p:blipFill>
          <a:blip r:embed="rId2" cstate="email"/>
          <a:srcRect/>
          <a:stretch>
            <a:fillRect/>
          </a:stretch>
        </p:blipFill>
        <p:spPr bwMode="auto">
          <a:xfrm>
            <a:off x="5076056" y="1340768"/>
            <a:ext cx="3600400" cy="523694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Управляющая кнопка: домой 4">
            <a:hlinkClick r:id="rId3" action="ppaction://hlinksldjump" highlightClick="1"/>
          </p:cNvPr>
          <p:cNvSpPr/>
          <p:nvPr/>
        </p:nvSpPr>
        <p:spPr>
          <a:xfrm>
            <a:off x="8460432" y="6021288"/>
            <a:ext cx="538360" cy="648072"/>
          </a:xfrm>
          <a:prstGeom prst="actionButtonHom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ru-RU"/>
          </a:p>
        </p:txBody>
      </p:sp>
    </p:spTree>
  </p:cSld>
  <p:clrMapOvr>
    <a:masterClrMapping/>
  </p:clrMapOvr>
  <p:transition spd="med" advClick="0">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par>
                                <p:cTn id="9" presetID="55" presetClass="entr" presetSubtype="0"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p:cTn id="11"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12"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13" dur="1000"/>
                                        <p:tgtEl>
                                          <p:spTgt spid="3">
                                            <p:txEl>
                                              <p:pRg st="0" end="0"/>
                                            </p:txEl>
                                          </p:spTgt>
                                        </p:tgtEl>
                                      </p:cBhvr>
                                    </p:animEffect>
                                  </p:childTnLst>
                                </p:cTn>
                              </p:par>
                              <p:par>
                                <p:cTn id="14" presetID="31" presetClass="entr" presetSubtype="0" fill="hold" nodeType="withEffect">
                                  <p:stCondLst>
                                    <p:cond delay="0"/>
                                  </p:stCondLst>
                                  <p:iterate type="lt">
                                    <p:tmPct val="5000"/>
                                  </p:iterate>
                                  <p:childTnLst>
                                    <p:set>
                                      <p:cBhvr>
                                        <p:cTn id="15" dur="1" fill="hold">
                                          <p:stCondLst>
                                            <p:cond delay="0"/>
                                          </p:stCondLst>
                                        </p:cTn>
                                        <p:tgtEl>
                                          <p:spTgt spid="72706"/>
                                        </p:tgtEl>
                                        <p:attrNameLst>
                                          <p:attrName>style.visibility</p:attrName>
                                        </p:attrNameLst>
                                      </p:cBhvr>
                                      <p:to>
                                        <p:strVal val="visible"/>
                                      </p:to>
                                    </p:set>
                                    <p:anim calcmode="lin" valueType="num">
                                      <p:cBhvr>
                                        <p:cTn id="16" dur="1000" fill="hold"/>
                                        <p:tgtEl>
                                          <p:spTgt spid="72706"/>
                                        </p:tgtEl>
                                        <p:attrNameLst>
                                          <p:attrName>ppt_w</p:attrName>
                                        </p:attrNameLst>
                                      </p:cBhvr>
                                      <p:tavLst>
                                        <p:tav tm="0">
                                          <p:val>
                                            <p:fltVal val="0"/>
                                          </p:val>
                                        </p:tav>
                                        <p:tav tm="100000">
                                          <p:val>
                                            <p:strVal val="#ppt_w"/>
                                          </p:val>
                                        </p:tav>
                                      </p:tavLst>
                                    </p:anim>
                                    <p:anim calcmode="lin" valueType="num">
                                      <p:cBhvr>
                                        <p:cTn id="17" dur="1000" fill="hold"/>
                                        <p:tgtEl>
                                          <p:spTgt spid="72706"/>
                                        </p:tgtEl>
                                        <p:attrNameLst>
                                          <p:attrName>ppt_h</p:attrName>
                                        </p:attrNameLst>
                                      </p:cBhvr>
                                      <p:tavLst>
                                        <p:tav tm="0">
                                          <p:val>
                                            <p:fltVal val="0"/>
                                          </p:val>
                                        </p:tav>
                                        <p:tav tm="100000">
                                          <p:val>
                                            <p:strVal val="#ppt_h"/>
                                          </p:val>
                                        </p:tav>
                                      </p:tavLst>
                                    </p:anim>
                                    <p:anim calcmode="lin" valueType="num">
                                      <p:cBhvr>
                                        <p:cTn id="18" dur="1000" fill="hold"/>
                                        <p:tgtEl>
                                          <p:spTgt spid="72706"/>
                                        </p:tgtEl>
                                        <p:attrNameLst>
                                          <p:attrName>style.rotation</p:attrName>
                                        </p:attrNameLst>
                                      </p:cBhvr>
                                      <p:tavLst>
                                        <p:tav tm="0">
                                          <p:val>
                                            <p:fltVal val="90"/>
                                          </p:val>
                                        </p:tav>
                                        <p:tav tm="100000">
                                          <p:val>
                                            <p:fltVal val="0"/>
                                          </p:val>
                                        </p:tav>
                                      </p:tavLst>
                                    </p:anim>
                                    <p:animEffect transition="in" filter="fade">
                                      <p:cBhvr>
                                        <p:cTn id="19" dur="1000"/>
                                        <p:tgtEl>
                                          <p:spTgt spid="727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i="1" dirty="0" smtClean="0">
                <a:solidFill>
                  <a:schemeClr val="accent5">
                    <a:lumMod val="50000"/>
                  </a:schemeClr>
                </a:solidFill>
                <a:latin typeface="Times New Roman" pitchFamily="18" charset="0"/>
                <a:cs typeface="Times New Roman" pitchFamily="18" charset="0"/>
              </a:rPr>
              <a:t>БИОГРАФИЯ ПОЭТА</a:t>
            </a:r>
            <a:br>
              <a:rPr lang="ru-RU" b="1" i="1" dirty="0" smtClean="0">
                <a:solidFill>
                  <a:schemeClr val="accent5">
                    <a:lumMod val="50000"/>
                  </a:schemeClr>
                </a:solidFill>
                <a:latin typeface="Times New Roman" pitchFamily="18" charset="0"/>
                <a:cs typeface="Times New Roman" pitchFamily="18" charset="0"/>
              </a:rPr>
            </a:br>
            <a:r>
              <a:rPr lang="ru-RU" b="1" i="1" dirty="0" smtClean="0">
                <a:solidFill>
                  <a:schemeClr val="accent5">
                    <a:lumMod val="50000"/>
                  </a:schemeClr>
                </a:solidFill>
                <a:latin typeface="Times New Roman" pitchFamily="18" charset="0"/>
                <a:cs typeface="Times New Roman" pitchFamily="18" charset="0"/>
              </a:rPr>
              <a:t>20 баллов</a:t>
            </a:r>
            <a:endParaRPr lang="ru-RU" dirty="0"/>
          </a:p>
        </p:txBody>
      </p:sp>
      <p:sp>
        <p:nvSpPr>
          <p:cNvPr id="3" name="Содержимое 2"/>
          <p:cNvSpPr>
            <a:spLocks noGrp="1"/>
          </p:cNvSpPr>
          <p:nvPr>
            <p:ph idx="1"/>
          </p:nvPr>
        </p:nvSpPr>
        <p:spPr>
          <a:xfrm>
            <a:off x="971600" y="1600200"/>
            <a:ext cx="7920880" cy="4525963"/>
          </a:xfrm>
        </p:spPr>
        <p:txBody>
          <a:bodyPr/>
          <a:lstStyle/>
          <a:p>
            <a:pPr algn="ctr">
              <a:buNone/>
            </a:pPr>
            <a:r>
              <a:rPr lang="ru-RU" dirty="0" smtClean="0"/>
              <a:t> </a:t>
            </a:r>
            <a:r>
              <a:rPr lang="ru-RU" sz="4800" b="1" i="1" dirty="0" smtClean="0">
                <a:solidFill>
                  <a:schemeClr val="accent5">
                    <a:lumMod val="50000"/>
                  </a:schemeClr>
                </a:solidFill>
                <a:latin typeface="Times New Roman" pitchFamily="18" charset="0"/>
                <a:cs typeface="Times New Roman" pitchFamily="18" charset="0"/>
              </a:rPr>
              <a:t>Кому из поэтов Некрасов носил на отзыв свой первый готовящийся  к печати сборник?</a:t>
            </a:r>
            <a:endParaRPr lang="ru-RU" sz="4800" b="1" i="1" dirty="0">
              <a:solidFill>
                <a:schemeClr val="accent5">
                  <a:lumMod val="50000"/>
                </a:schemeClr>
              </a:solidFill>
              <a:latin typeface="Times New Roman" pitchFamily="18" charset="0"/>
              <a:cs typeface="Times New Roman" pitchFamily="18" charset="0"/>
            </a:endParaRPr>
          </a:p>
        </p:txBody>
      </p:sp>
      <p:sp>
        <p:nvSpPr>
          <p:cNvPr id="4" name="Прямоугольник 3"/>
          <p:cNvSpPr/>
          <p:nvPr/>
        </p:nvSpPr>
        <p:spPr>
          <a:xfrm>
            <a:off x="8028384" y="6237312"/>
            <a:ext cx="941283" cy="369332"/>
          </a:xfrm>
          <a:prstGeom prst="rect">
            <a:avLst/>
          </a:prstGeom>
        </p:spPr>
        <p:txBody>
          <a:bodyPr wrap="none">
            <a:spAutoFit/>
          </a:bodyPr>
          <a:lstStyle/>
          <a:p>
            <a:r>
              <a:rPr lang="ru-RU" b="1" i="1" dirty="0" smtClean="0">
                <a:solidFill>
                  <a:schemeClr val="accent2">
                    <a:lumMod val="75000"/>
                  </a:schemeClr>
                </a:solidFill>
                <a:latin typeface="Times New Roman" pitchFamily="18" charset="0"/>
                <a:cs typeface="Times New Roman" pitchFamily="18" charset="0"/>
                <a:hlinkClick r:id="rId2" action="ppaction://hlinksldjump"/>
              </a:rPr>
              <a:t>ОТВЕТ</a:t>
            </a:r>
            <a:endParaRPr lang="ru-RU" b="1" i="1" dirty="0">
              <a:solidFill>
                <a:schemeClr val="accent2">
                  <a:lumMod val="75000"/>
                </a:schemeClr>
              </a:solidFill>
              <a:latin typeface="Times New Roman" pitchFamily="18" charset="0"/>
              <a:cs typeface="Times New Roman" pitchFamily="18" charset="0"/>
            </a:endParaRPr>
          </a:p>
        </p:txBody>
      </p:sp>
      <p:pic>
        <p:nvPicPr>
          <p:cNvPr id="38914" name="Picture 2" descr="Картинка 30 из 103"/>
          <p:cNvPicPr>
            <a:picLocks noChangeAspect="1" noChangeArrowheads="1"/>
          </p:cNvPicPr>
          <p:nvPr/>
        </p:nvPicPr>
        <p:blipFill>
          <a:blip r:embed="rId3" cstate="print"/>
          <a:srcRect/>
          <a:stretch>
            <a:fillRect/>
          </a:stretch>
        </p:blipFill>
        <p:spPr bwMode="auto">
          <a:xfrm>
            <a:off x="4211960" y="4653136"/>
            <a:ext cx="2049284" cy="2043608"/>
          </a:xfrm>
          <a:prstGeom prst="rect">
            <a:avLst/>
          </a:prstGeom>
          <a:noFill/>
        </p:spPr>
      </p:pic>
    </p:spTree>
  </p:cSld>
  <p:clrMapOvr>
    <a:masterClrMapping/>
  </p:clrMapOvr>
  <p:transition spd="med" advClick="0">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par>
                                <p:cTn id="9" presetID="17" presetClass="entr" presetSubtype="10"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p:cTn id="11"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2" dur="500" fill="hold"/>
                                        <p:tgtEl>
                                          <p:spTgt spid="3">
                                            <p:txEl>
                                              <p:pRg st="0" end="0"/>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08720" y="0"/>
            <a:ext cx="8435280" cy="1484784"/>
          </a:xfrm>
        </p:spPr>
        <p:txBody>
          <a:bodyPr>
            <a:normAutofit fontScale="90000"/>
          </a:bodyPr>
          <a:lstStyle/>
          <a:p>
            <a:r>
              <a:rPr lang="ru-RU" b="1" i="1" dirty="0" smtClean="0">
                <a:solidFill>
                  <a:schemeClr val="accent5">
                    <a:lumMod val="50000"/>
                  </a:schemeClr>
                </a:solidFill>
                <a:latin typeface="Times New Roman" pitchFamily="18" charset="0"/>
                <a:cs typeface="Times New Roman" pitchFamily="18" charset="0"/>
              </a:rPr>
              <a:t/>
            </a:r>
            <a:br>
              <a:rPr lang="ru-RU" b="1" i="1" dirty="0" smtClean="0">
                <a:solidFill>
                  <a:schemeClr val="accent5">
                    <a:lumMod val="50000"/>
                  </a:schemeClr>
                </a:solidFill>
                <a:latin typeface="Times New Roman" pitchFamily="18" charset="0"/>
                <a:cs typeface="Times New Roman" pitchFamily="18" charset="0"/>
              </a:rPr>
            </a:br>
            <a:r>
              <a:rPr lang="ru-RU" b="1" i="1" dirty="0" smtClean="0">
                <a:solidFill>
                  <a:schemeClr val="accent5">
                    <a:lumMod val="50000"/>
                  </a:schemeClr>
                </a:solidFill>
                <a:latin typeface="Times New Roman" pitchFamily="18" charset="0"/>
                <a:cs typeface="Times New Roman" pitchFamily="18" charset="0"/>
              </a:rPr>
              <a:t>КТО СКАЗАЛ О  Н. НЕКРАСОВЕ</a:t>
            </a:r>
            <a:br>
              <a:rPr lang="ru-RU" b="1" i="1" dirty="0" smtClean="0">
                <a:solidFill>
                  <a:schemeClr val="accent5">
                    <a:lumMod val="50000"/>
                  </a:schemeClr>
                </a:solidFill>
                <a:latin typeface="Times New Roman" pitchFamily="18" charset="0"/>
                <a:cs typeface="Times New Roman" pitchFamily="18" charset="0"/>
              </a:rPr>
            </a:br>
            <a:r>
              <a:rPr lang="ru-RU" b="1" i="1" dirty="0" smtClean="0">
                <a:solidFill>
                  <a:schemeClr val="accent5">
                    <a:lumMod val="50000"/>
                  </a:schemeClr>
                </a:solidFill>
                <a:latin typeface="Times New Roman" pitchFamily="18" charset="0"/>
                <a:cs typeface="Times New Roman" pitchFamily="18" charset="0"/>
              </a:rPr>
              <a:t>50 баллов</a:t>
            </a:r>
            <a:br>
              <a:rPr lang="ru-RU" b="1" i="1" dirty="0" smtClean="0">
                <a:solidFill>
                  <a:schemeClr val="accent5">
                    <a:lumMod val="50000"/>
                  </a:schemeClr>
                </a:solidFill>
                <a:latin typeface="Times New Roman" pitchFamily="18" charset="0"/>
                <a:cs typeface="Times New Roman" pitchFamily="18" charset="0"/>
              </a:rPr>
            </a:br>
            <a:endParaRPr lang="ru-RU" dirty="0"/>
          </a:p>
        </p:txBody>
      </p:sp>
      <p:sp>
        <p:nvSpPr>
          <p:cNvPr id="3" name="Содержимое 2"/>
          <p:cNvSpPr>
            <a:spLocks noGrp="1"/>
          </p:cNvSpPr>
          <p:nvPr>
            <p:ph idx="1"/>
          </p:nvPr>
        </p:nvSpPr>
        <p:spPr>
          <a:xfrm>
            <a:off x="914400" y="1484784"/>
            <a:ext cx="8229600" cy="4997152"/>
          </a:xfrm>
        </p:spPr>
        <p:txBody>
          <a:bodyPr>
            <a:normAutofit/>
          </a:bodyPr>
          <a:lstStyle/>
          <a:p>
            <a:pPr algn="ctr">
              <a:buNone/>
            </a:pPr>
            <a:r>
              <a:rPr lang="ru-RU" sz="6500" b="1" i="1" dirty="0" smtClean="0">
                <a:solidFill>
                  <a:schemeClr val="accent5">
                    <a:lumMod val="50000"/>
                  </a:schemeClr>
                </a:solidFill>
                <a:latin typeface="Times New Roman" pitchFamily="18" charset="0"/>
                <a:cs typeface="Times New Roman" pitchFamily="18" charset="0"/>
              </a:rPr>
              <a:t>Он был страстный человек и "барин", этим все сказано </a:t>
            </a:r>
          </a:p>
          <a:p>
            <a:endParaRPr lang="ru-RU" dirty="0"/>
          </a:p>
        </p:txBody>
      </p:sp>
      <p:sp>
        <p:nvSpPr>
          <p:cNvPr id="4" name="Прямоугольник 3"/>
          <p:cNvSpPr/>
          <p:nvPr/>
        </p:nvSpPr>
        <p:spPr>
          <a:xfrm>
            <a:off x="7956376" y="6309320"/>
            <a:ext cx="941283" cy="369332"/>
          </a:xfrm>
          <a:prstGeom prst="rect">
            <a:avLst/>
          </a:prstGeom>
        </p:spPr>
        <p:txBody>
          <a:bodyPr wrap="none">
            <a:spAutoFit/>
          </a:bodyPr>
          <a:lstStyle/>
          <a:p>
            <a:r>
              <a:rPr lang="ru-RU" b="1" i="1" dirty="0" smtClean="0">
                <a:latin typeface="Times New Roman" pitchFamily="18" charset="0"/>
                <a:cs typeface="Times New Roman" pitchFamily="18" charset="0"/>
                <a:hlinkClick r:id="rId2" action="ppaction://hlinksldjump"/>
              </a:rPr>
              <a:t>ОТВЕТ</a:t>
            </a:r>
            <a:endParaRPr lang="ru-RU" b="1" i="1" dirty="0">
              <a:latin typeface="Times New Roman" pitchFamily="18" charset="0"/>
              <a:cs typeface="Times New Roman" pitchFamily="18" charset="0"/>
            </a:endParaRPr>
          </a:p>
        </p:txBody>
      </p:sp>
    </p:spTree>
  </p:cSld>
  <p:clrMapOvr>
    <a:masterClrMapping/>
  </p:clrMapOvr>
  <p:transition spd="med" advClick="0">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par>
                                <p:cTn id="9" presetID="23" presetClass="entr" presetSubtype="16"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p:cTn id="11"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2" dur="500" fill="hold"/>
                                        <p:tgtEl>
                                          <p:spTgt spid="3">
                                            <p:txEl>
                                              <p:pRg st="0" end="0"/>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0"/>
            <a:ext cx="8229600" cy="1143000"/>
          </a:xfrm>
        </p:spPr>
        <p:txBody>
          <a:bodyPr>
            <a:noAutofit/>
          </a:bodyPr>
          <a:lstStyle/>
          <a:p>
            <a:r>
              <a:rPr lang="ru-RU" sz="7200" b="1" i="1" dirty="0" smtClean="0">
                <a:solidFill>
                  <a:schemeClr val="accent5">
                    <a:lumMod val="50000"/>
                  </a:schemeClr>
                </a:solidFill>
                <a:latin typeface="Times New Roman" pitchFamily="18" charset="0"/>
                <a:cs typeface="Times New Roman" pitchFamily="18" charset="0"/>
              </a:rPr>
              <a:t>ОТВЕТ</a:t>
            </a:r>
            <a:endParaRPr lang="ru-RU" sz="7200" dirty="0"/>
          </a:p>
        </p:txBody>
      </p:sp>
      <p:sp>
        <p:nvSpPr>
          <p:cNvPr id="3" name="Содержимое 2"/>
          <p:cNvSpPr>
            <a:spLocks noGrp="1"/>
          </p:cNvSpPr>
          <p:nvPr>
            <p:ph idx="1"/>
          </p:nvPr>
        </p:nvSpPr>
        <p:spPr>
          <a:xfrm>
            <a:off x="1043608" y="1556792"/>
            <a:ext cx="4258816" cy="4525963"/>
          </a:xfrm>
        </p:spPr>
        <p:txBody>
          <a:bodyPr>
            <a:normAutofit/>
          </a:bodyPr>
          <a:lstStyle/>
          <a:p>
            <a:pPr algn="ctr">
              <a:buNone/>
            </a:pPr>
            <a:endParaRPr lang="ru-RU" sz="4800" b="1" i="1" dirty="0" smtClean="0">
              <a:solidFill>
                <a:schemeClr val="accent5">
                  <a:lumMod val="50000"/>
                </a:schemeClr>
              </a:solidFill>
              <a:latin typeface="Times New Roman" pitchFamily="18" charset="0"/>
              <a:cs typeface="Times New Roman" pitchFamily="18" charset="0"/>
            </a:endParaRPr>
          </a:p>
          <a:p>
            <a:pPr algn="ctr">
              <a:buNone/>
            </a:pPr>
            <a:r>
              <a:rPr lang="ru-RU" sz="4800" b="1" i="1" dirty="0" smtClean="0">
                <a:solidFill>
                  <a:schemeClr val="accent5">
                    <a:lumMod val="50000"/>
                  </a:schemeClr>
                </a:solidFill>
                <a:latin typeface="Times New Roman" pitchFamily="18" charset="0"/>
                <a:cs typeface="Times New Roman" pitchFamily="18" charset="0"/>
              </a:rPr>
              <a:t>Александр </a:t>
            </a:r>
          </a:p>
          <a:p>
            <a:pPr algn="ctr">
              <a:buNone/>
            </a:pPr>
            <a:r>
              <a:rPr lang="ru-RU" sz="4800" b="1" i="1" dirty="0" smtClean="0">
                <a:solidFill>
                  <a:schemeClr val="accent5">
                    <a:lumMod val="50000"/>
                  </a:schemeClr>
                </a:solidFill>
                <a:latin typeface="Times New Roman" pitchFamily="18" charset="0"/>
                <a:cs typeface="Times New Roman" pitchFamily="18" charset="0"/>
              </a:rPr>
              <a:t>Александрович</a:t>
            </a:r>
          </a:p>
          <a:p>
            <a:pPr algn="ctr">
              <a:buNone/>
            </a:pPr>
            <a:r>
              <a:rPr lang="ru-RU" sz="4800" b="1" i="1" dirty="0" smtClean="0">
                <a:solidFill>
                  <a:schemeClr val="accent5">
                    <a:lumMod val="50000"/>
                  </a:schemeClr>
                </a:solidFill>
                <a:latin typeface="Times New Roman" pitchFamily="18" charset="0"/>
                <a:cs typeface="Times New Roman" pitchFamily="18" charset="0"/>
              </a:rPr>
              <a:t> Блок</a:t>
            </a:r>
            <a:endParaRPr lang="ru-RU" sz="4800" b="1" i="1" dirty="0">
              <a:solidFill>
                <a:schemeClr val="accent5">
                  <a:lumMod val="50000"/>
                </a:schemeClr>
              </a:solidFill>
              <a:latin typeface="Times New Roman" pitchFamily="18" charset="0"/>
              <a:cs typeface="Times New Roman" pitchFamily="18" charset="0"/>
            </a:endParaRPr>
          </a:p>
        </p:txBody>
      </p:sp>
      <p:pic>
        <p:nvPicPr>
          <p:cNvPr id="70658" name="Picture 2" descr="http://vkams.narod.ru/Names/B/Blok/1.jpg"/>
          <p:cNvPicPr>
            <a:picLocks noChangeAspect="1" noChangeArrowheads="1"/>
          </p:cNvPicPr>
          <p:nvPr/>
        </p:nvPicPr>
        <p:blipFill>
          <a:blip r:embed="rId2" cstate="email"/>
          <a:srcRect/>
          <a:stretch>
            <a:fillRect/>
          </a:stretch>
        </p:blipFill>
        <p:spPr bwMode="auto">
          <a:xfrm>
            <a:off x="5508104" y="1268760"/>
            <a:ext cx="3296208" cy="525658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Управляющая кнопка: домой 4">
            <a:hlinkClick r:id="rId3" action="ppaction://hlinksldjump" highlightClick="1"/>
          </p:cNvPr>
          <p:cNvSpPr/>
          <p:nvPr/>
        </p:nvSpPr>
        <p:spPr>
          <a:xfrm>
            <a:off x="8388424" y="6021288"/>
            <a:ext cx="521208" cy="576064"/>
          </a:xfrm>
          <a:prstGeom prst="actionButtonHom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ru-RU"/>
          </a:p>
        </p:txBody>
      </p:sp>
    </p:spTree>
  </p:cSld>
  <p:clrMapOvr>
    <a:masterClrMapping/>
  </p:clrMapOvr>
  <p:transition spd="med" advClick="0">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par>
                                <p:cTn id="9" presetID="55" presetClass="entr" presetSubtype="0"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p:cTn id="11" dur="1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12"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13" dur="1000"/>
                                        <p:tgtEl>
                                          <p:spTgt spid="3">
                                            <p:txEl>
                                              <p:pRg st="1" end="1"/>
                                            </p:txEl>
                                          </p:spTgt>
                                        </p:tgtEl>
                                      </p:cBhvr>
                                    </p:animEffect>
                                  </p:childTnLst>
                                </p:cTn>
                              </p:par>
                              <p:par>
                                <p:cTn id="14" presetID="55"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 calcmode="lin" valueType="num">
                                      <p:cBhvr>
                                        <p:cTn id="16" dur="1000" fill="hold"/>
                                        <p:tgtEl>
                                          <p:spTgt spid="3">
                                            <p:txEl>
                                              <p:pRg st="2" end="2"/>
                                            </p:txEl>
                                          </p:spTgt>
                                        </p:tgtEl>
                                        <p:attrNameLst>
                                          <p:attrName>ppt_w</p:attrName>
                                        </p:attrNameLst>
                                      </p:cBhvr>
                                      <p:tavLst>
                                        <p:tav tm="0">
                                          <p:val>
                                            <p:strVal val="#ppt_w*0.70"/>
                                          </p:val>
                                        </p:tav>
                                        <p:tav tm="100000">
                                          <p:val>
                                            <p:strVal val="#ppt_w"/>
                                          </p:val>
                                        </p:tav>
                                      </p:tavLst>
                                    </p:anim>
                                    <p:anim calcmode="lin" valueType="num">
                                      <p:cBhvr>
                                        <p:cTn id="17" dur="1000" fill="hold"/>
                                        <p:tgtEl>
                                          <p:spTgt spid="3">
                                            <p:txEl>
                                              <p:pRg st="2" end="2"/>
                                            </p:txEl>
                                          </p:spTgt>
                                        </p:tgtEl>
                                        <p:attrNameLst>
                                          <p:attrName>ppt_h</p:attrName>
                                        </p:attrNameLst>
                                      </p:cBhvr>
                                      <p:tavLst>
                                        <p:tav tm="0">
                                          <p:val>
                                            <p:strVal val="#ppt_h"/>
                                          </p:val>
                                        </p:tav>
                                        <p:tav tm="100000">
                                          <p:val>
                                            <p:strVal val="#ppt_h"/>
                                          </p:val>
                                        </p:tav>
                                      </p:tavLst>
                                    </p:anim>
                                    <p:animEffect transition="in" filter="fade">
                                      <p:cBhvr>
                                        <p:cTn id="18" dur="1000"/>
                                        <p:tgtEl>
                                          <p:spTgt spid="3">
                                            <p:txEl>
                                              <p:pRg st="2" end="2"/>
                                            </p:txEl>
                                          </p:spTgt>
                                        </p:tgtEl>
                                      </p:cBhvr>
                                    </p:animEffect>
                                  </p:childTnLst>
                                </p:cTn>
                              </p:par>
                              <p:par>
                                <p:cTn id="19" presetID="55" presetClass="entr" presetSubtype="0" fill="hold" grpId="0"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p:cTn id="21" dur="1000" fill="hold"/>
                                        <p:tgtEl>
                                          <p:spTgt spid="3">
                                            <p:txEl>
                                              <p:pRg st="3" end="3"/>
                                            </p:txEl>
                                          </p:spTgt>
                                        </p:tgtEl>
                                        <p:attrNameLst>
                                          <p:attrName>ppt_w</p:attrName>
                                        </p:attrNameLst>
                                      </p:cBhvr>
                                      <p:tavLst>
                                        <p:tav tm="0">
                                          <p:val>
                                            <p:strVal val="#ppt_w*0.70"/>
                                          </p:val>
                                        </p:tav>
                                        <p:tav tm="100000">
                                          <p:val>
                                            <p:strVal val="#ppt_w"/>
                                          </p:val>
                                        </p:tav>
                                      </p:tavLst>
                                    </p:anim>
                                    <p:anim calcmode="lin" valueType="num">
                                      <p:cBhvr>
                                        <p:cTn id="22" dur="1000" fill="hold"/>
                                        <p:tgtEl>
                                          <p:spTgt spid="3">
                                            <p:txEl>
                                              <p:pRg st="3" end="3"/>
                                            </p:txEl>
                                          </p:spTgt>
                                        </p:tgtEl>
                                        <p:attrNameLst>
                                          <p:attrName>ppt_h</p:attrName>
                                        </p:attrNameLst>
                                      </p:cBhvr>
                                      <p:tavLst>
                                        <p:tav tm="0">
                                          <p:val>
                                            <p:strVal val="#ppt_h"/>
                                          </p:val>
                                        </p:tav>
                                        <p:tav tm="100000">
                                          <p:val>
                                            <p:strVal val="#ppt_h"/>
                                          </p:val>
                                        </p:tav>
                                      </p:tavLst>
                                    </p:anim>
                                    <p:animEffect transition="in" filter="fade">
                                      <p:cBhvr>
                                        <p:cTn id="23" dur="1000"/>
                                        <p:tgtEl>
                                          <p:spTgt spid="3">
                                            <p:txEl>
                                              <p:pRg st="3" end="3"/>
                                            </p:txEl>
                                          </p:spTgt>
                                        </p:tgtEl>
                                      </p:cBhvr>
                                    </p:animEffect>
                                  </p:childTnLst>
                                </p:cTn>
                              </p:par>
                              <p:par>
                                <p:cTn id="24" presetID="31" presetClass="entr" presetSubtype="0" fill="hold" nodeType="withEffect">
                                  <p:stCondLst>
                                    <p:cond delay="0"/>
                                  </p:stCondLst>
                                  <p:iterate type="lt">
                                    <p:tmPct val="5000"/>
                                  </p:iterate>
                                  <p:childTnLst>
                                    <p:set>
                                      <p:cBhvr>
                                        <p:cTn id="25" dur="1" fill="hold">
                                          <p:stCondLst>
                                            <p:cond delay="0"/>
                                          </p:stCondLst>
                                        </p:cTn>
                                        <p:tgtEl>
                                          <p:spTgt spid="70658"/>
                                        </p:tgtEl>
                                        <p:attrNameLst>
                                          <p:attrName>style.visibility</p:attrName>
                                        </p:attrNameLst>
                                      </p:cBhvr>
                                      <p:to>
                                        <p:strVal val="visible"/>
                                      </p:to>
                                    </p:set>
                                    <p:anim calcmode="lin" valueType="num">
                                      <p:cBhvr>
                                        <p:cTn id="26" dur="1000" fill="hold"/>
                                        <p:tgtEl>
                                          <p:spTgt spid="70658"/>
                                        </p:tgtEl>
                                        <p:attrNameLst>
                                          <p:attrName>ppt_w</p:attrName>
                                        </p:attrNameLst>
                                      </p:cBhvr>
                                      <p:tavLst>
                                        <p:tav tm="0">
                                          <p:val>
                                            <p:fltVal val="0"/>
                                          </p:val>
                                        </p:tav>
                                        <p:tav tm="100000">
                                          <p:val>
                                            <p:strVal val="#ppt_w"/>
                                          </p:val>
                                        </p:tav>
                                      </p:tavLst>
                                    </p:anim>
                                    <p:anim calcmode="lin" valueType="num">
                                      <p:cBhvr>
                                        <p:cTn id="27" dur="1000" fill="hold"/>
                                        <p:tgtEl>
                                          <p:spTgt spid="70658"/>
                                        </p:tgtEl>
                                        <p:attrNameLst>
                                          <p:attrName>ppt_h</p:attrName>
                                        </p:attrNameLst>
                                      </p:cBhvr>
                                      <p:tavLst>
                                        <p:tav tm="0">
                                          <p:val>
                                            <p:fltVal val="0"/>
                                          </p:val>
                                        </p:tav>
                                        <p:tav tm="100000">
                                          <p:val>
                                            <p:strVal val="#ppt_h"/>
                                          </p:val>
                                        </p:tav>
                                      </p:tavLst>
                                    </p:anim>
                                    <p:anim calcmode="lin" valueType="num">
                                      <p:cBhvr>
                                        <p:cTn id="28" dur="1000" fill="hold"/>
                                        <p:tgtEl>
                                          <p:spTgt spid="70658"/>
                                        </p:tgtEl>
                                        <p:attrNameLst>
                                          <p:attrName>style.rotation</p:attrName>
                                        </p:attrNameLst>
                                      </p:cBhvr>
                                      <p:tavLst>
                                        <p:tav tm="0">
                                          <p:val>
                                            <p:fltVal val="90"/>
                                          </p:val>
                                        </p:tav>
                                        <p:tav tm="100000">
                                          <p:val>
                                            <p:fltVal val="0"/>
                                          </p:val>
                                        </p:tav>
                                      </p:tavLst>
                                    </p:anim>
                                    <p:animEffect transition="in" filter="fade">
                                      <p:cBhvr>
                                        <p:cTn id="29" dur="1000"/>
                                        <p:tgtEl>
                                          <p:spTgt spid="706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0728" y="260648"/>
            <a:ext cx="8363272" cy="1143000"/>
          </a:xfrm>
        </p:spPr>
        <p:txBody>
          <a:bodyPr>
            <a:normAutofit fontScale="90000"/>
          </a:bodyPr>
          <a:lstStyle/>
          <a:p>
            <a:r>
              <a:rPr lang="ru-RU" b="1" i="1" dirty="0" smtClean="0">
                <a:solidFill>
                  <a:schemeClr val="accent5">
                    <a:lumMod val="50000"/>
                  </a:schemeClr>
                </a:solidFill>
                <a:latin typeface="Times New Roman" pitchFamily="18" charset="0"/>
                <a:cs typeface="Times New Roman" pitchFamily="18" charset="0"/>
              </a:rPr>
              <a:t/>
            </a:r>
            <a:br>
              <a:rPr lang="ru-RU" b="1" i="1" dirty="0" smtClean="0">
                <a:solidFill>
                  <a:schemeClr val="accent5">
                    <a:lumMod val="50000"/>
                  </a:schemeClr>
                </a:solidFill>
                <a:latin typeface="Times New Roman" pitchFamily="18" charset="0"/>
                <a:cs typeface="Times New Roman" pitchFamily="18" charset="0"/>
              </a:rPr>
            </a:br>
            <a:r>
              <a:rPr lang="ru-RU" b="1" i="1" dirty="0" smtClean="0">
                <a:solidFill>
                  <a:schemeClr val="accent5">
                    <a:lumMod val="50000"/>
                  </a:schemeClr>
                </a:solidFill>
                <a:latin typeface="Times New Roman" pitchFamily="18" charset="0"/>
                <a:cs typeface="Times New Roman" pitchFamily="18" charset="0"/>
              </a:rPr>
              <a:t>КТО СКАЗАЛ О  Н. НЕКРАСОВЕ</a:t>
            </a:r>
            <a:br>
              <a:rPr lang="ru-RU" b="1" i="1" dirty="0" smtClean="0">
                <a:solidFill>
                  <a:schemeClr val="accent5">
                    <a:lumMod val="50000"/>
                  </a:schemeClr>
                </a:solidFill>
                <a:latin typeface="Times New Roman" pitchFamily="18" charset="0"/>
                <a:cs typeface="Times New Roman" pitchFamily="18" charset="0"/>
              </a:rPr>
            </a:br>
            <a:r>
              <a:rPr lang="ru-RU" b="1" i="1" dirty="0" smtClean="0">
                <a:solidFill>
                  <a:schemeClr val="accent5">
                    <a:lumMod val="50000"/>
                  </a:schemeClr>
                </a:solidFill>
                <a:latin typeface="Times New Roman" pitchFamily="18" charset="0"/>
                <a:cs typeface="Times New Roman" pitchFamily="18" charset="0"/>
              </a:rPr>
              <a:t>60 баллов</a:t>
            </a:r>
            <a:br>
              <a:rPr lang="ru-RU" b="1" i="1" dirty="0" smtClean="0">
                <a:solidFill>
                  <a:schemeClr val="accent5">
                    <a:lumMod val="50000"/>
                  </a:schemeClr>
                </a:solidFill>
                <a:latin typeface="Times New Roman" pitchFamily="18" charset="0"/>
                <a:cs typeface="Times New Roman" pitchFamily="18" charset="0"/>
              </a:rPr>
            </a:br>
            <a:endParaRPr lang="ru-RU" dirty="0"/>
          </a:p>
        </p:txBody>
      </p:sp>
      <p:sp>
        <p:nvSpPr>
          <p:cNvPr id="3" name="Содержимое 2"/>
          <p:cNvSpPr>
            <a:spLocks noGrp="1"/>
          </p:cNvSpPr>
          <p:nvPr>
            <p:ph idx="1"/>
          </p:nvPr>
        </p:nvSpPr>
        <p:spPr>
          <a:xfrm>
            <a:off x="914400" y="1628800"/>
            <a:ext cx="8050088" cy="4525963"/>
          </a:xfrm>
        </p:spPr>
        <p:txBody>
          <a:bodyPr>
            <a:normAutofit lnSpcReduction="10000"/>
          </a:bodyPr>
          <a:lstStyle/>
          <a:p>
            <a:pPr algn="ctr">
              <a:buNone/>
            </a:pPr>
            <a:r>
              <a:rPr lang="ru-RU" dirty="0" smtClean="0"/>
              <a:t>	</a:t>
            </a:r>
            <a:r>
              <a:rPr lang="ru-RU" sz="4400" b="1" i="1" dirty="0" smtClean="0">
                <a:solidFill>
                  <a:schemeClr val="accent5">
                    <a:lumMod val="50000"/>
                  </a:schemeClr>
                </a:solidFill>
                <a:latin typeface="Times New Roman" pitchFamily="18" charset="0"/>
                <a:cs typeface="Times New Roman" pitchFamily="18" charset="0"/>
              </a:rPr>
              <a:t>"Человек брошен в жизнь загадкой для самого себя, каждый день его приближает к уничтожению - страшного и обидного в этом много! На этом одном можно с ума сойти" </a:t>
            </a:r>
          </a:p>
          <a:p>
            <a:endParaRPr lang="ru-RU" dirty="0"/>
          </a:p>
        </p:txBody>
      </p:sp>
      <p:sp>
        <p:nvSpPr>
          <p:cNvPr id="4" name="Прямоугольник 3"/>
          <p:cNvSpPr/>
          <p:nvPr/>
        </p:nvSpPr>
        <p:spPr>
          <a:xfrm>
            <a:off x="8028384" y="6309320"/>
            <a:ext cx="941283" cy="369332"/>
          </a:xfrm>
          <a:prstGeom prst="rect">
            <a:avLst/>
          </a:prstGeom>
        </p:spPr>
        <p:txBody>
          <a:bodyPr wrap="none">
            <a:spAutoFit/>
          </a:bodyPr>
          <a:lstStyle/>
          <a:p>
            <a:r>
              <a:rPr lang="ru-RU" b="1" i="1" dirty="0" smtClean="0">
                <a:latin typeface="Times New Roman" pitchFamily="18" charset="0"/>
                <a:cs typeface="Times New Roman" pitchFamily="18" charset="0"/>
                <a:hlinkClick r:id="rId2" action="ppaction://hlinksldjump"/>
              </a:rPr>
              <a:t>ОТВЕТ</a:t>
            </a:r>
            <a:endParaRPr lang="ru-RU" b="1" i="1" dirty="0">
              <a:latin typeface="Times New Roman" pitchFamily="18" charset="0"/>
              <a:cs typeface="Times New Roman" pitchFamily="18" charset="0"/>
            </a:endParaRPr>
          </a:p>
        </p:txBody>
      </p:sp>
    </p:spTree>
  </p:cSld>
  <p:clrMapOvr>
    <a:masterClrMapping/>
  </p:clrMapOvr>
  <p:transition spd="med" advClick="0">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par>
                                <p:cTn id="9" presetID="55" presetClass="entr" presetSubtype="0"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p:cTn id="11"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12"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13"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0"/>
            <a:ext cx="8229600" cy="1143000"/>
          </a:xfrm>
        </p:spPr>
        <p:txBody>
          <a:bodyPr>
            <a:noAutofit/>
          </a:bodyPr>
          <a:lstStyle/>
          <a:p>
            <a:r>
              <a:rPr lang="ru-RU" sz="7200" b="1" i="1" dirty="0" smtClean="0">
                <a:solidFill>
                  <a:schemeClr val="accent5">
                    <a:lumMod val="50000"/>
                  </a:schemeClr>
                </a:solidFill>
                <a:latin typeface="Times New Roman" pitchFamily="18" charset="0"/>
                <a:cs typeface="Times New Roman" pitchFamily="18" charset="0"/>
              </a:rPr>
              <a:t>ОТВЕТ</a:t>
            </a:r>
            <a:endParaRPr lang="ru-RU" sz="7200" dirty="0"/>
          </a:p>
        </p:txBody>
      </p:sp>
      <p:sp>
        <p:nvSpPr>
          <p:cNvPr id="3" name="Содержимое 2"/>
          <p:cNvSpPr>
            <a:spLocks noGrp="1"/>
          </p:cNvSpPr>
          <p:nvPr>
            <p:ph idx="1"/>
          </p:nvPr>
        </p:nvSpPr>
        <p:spPr>
          <a:xfrm>
            <a:off x="971600" y="1556792"/>
            <a:ext cx="4042792" cy="4525963"/>
          </a:xfrm>
        </p:spPr>
        <p:txBody>
          <a:bodyPr>
            <a:normAutofit/>
          </a:bodyPr>
          <a:lstStyle/>
          <a:p>
            <a:pPr algn="ctr">
              <a:buNone/>
            </a:pPr>
            <a:r>
              <a:rPr lang="ru-RU" sz="5400" b="1" i="1" dirty="0" smtClean="0">
                <a:solidFill>
                  <a:schemeClr val="accent5">
                    <a:lumMod val="50000"/>
                  </a:schemeClr>
                </a:solidFill>
                <a:latin typeface="Times New Roman" pitchFamily="18" charset="0"/>
                <a:cs typeface="Times New Roman" pitchFamily="18" charset="0"/>
              </a:rPr>
              <a:t>Николай </a:t>
            </a:r>
          </a:p>
          <a:p>
            <a:pPr algn="ctr">
              <a:buNone/>
            </a:pPr>
            <a:r>
              <a:rPr lang="ru-RU" sz="5400" b="1" i="1" dirty="0" smtClean="0">
                <a:solidFill>
                  <a:schemeClr val="accent5">
                    <a:lumMod val="50000"/>
                  </a:schemeClr>
                </a:solidFill>
                <a:latin typeface="Times New Roman" pitchFamily="18" charset="0"/>
                <a:cs typeface="Times New Roman" pitchFamily="18" charset="0"/>
              </a:rPr>
              <a:t>Алексеевич </a:t>
            </a:r>
          </a:p>
          <a:p>
            <a:pPr algn="ctr">
              <a:buNone/>
            </a:pPr>
            <a:r>
              <a:rPr lang="ru-RU" sz="5400" b="1" i="1" dirty="0" smtClean="0">
                <a:solidFill>
                  <a:schemeClr val="accent5">
                    <a:lumMod val="50000"/>
                  </a:schemeClr>
                </a:solidFill>
                <a:latin typeface="Times New Roman" pitchFamily="18" charset="0"/>
                <a:cs typeface="Times New Roman" pitchFamily="18" charset="0"/>
              </a:rPr>
              <a:t>Некрасов</a:t>
            </a:r>
            <a:endParaRPr lang="ru-RU" sz="5400" b="1" i="1" dirty="0">
              <a:solidFill>
                <a:schemeClr val="accent5">
                  <a:lumMod val="50000"/>
                </a:schemeClr>
              </a:solidFill>
              <a:latin typeface="Times New Roman" pitchFamily="18" charset="0"/>
              <a:cs typeface="Times New Roman" pitchFamily="18" charset="0"/>
            </a:endParaRPr>
          </a:p>
        </p:txBody>
      </p:sp>
      <p:pic>
        <p:nvPicPr>
          <p:cNvPr id="68610" name="Picture 2" descr="http://nekrasov.niv.ru/images/tmpl/nekrasov.jpg"/>
          <p:cNvPicPr>
            <a:picLocks noChangeAspect="1" noChangeArrowheads="1"/>
          </p:cNvPicPr>
          <p:nvPr/>
        </p:nvPicPr>
        <p:blipFill>
          <a:blip r:embed="rId2" cstate="email"/>
          <a:srcRect/>
          <a:stretch>
            <a:fillRect/>
          </a:stretch>
        </p:blipFill>
        <p:spPr bwMode="auto">
          <a:xfrm>
            <a:off x="5508104" y="1628800"/>
            <a:ext cx="2952328" cy="430547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Управляющая кнопка: домой 4">
            <a:hlinkClick r:id="rId3" action="ppaction://hlinksldjump" highlightClick="1"/>
          </p:cNvPr>
          <p:cNvSpPr/>
          <p:nvPr/>
        </p:nvSpPr>
        <p:spPr>
          <a:xfrm>
            <a:off x="8388424" y="5949280"/>
            <a:ext cx="538360" cy="648072"/>
          </a:xfrm>
          <a:prstGeom prst="actionButtonHom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ru-RU"/>
          </a:p>
        </p:txBody>
      </p:sp>
    </p:spTree>
  </p:cSld>
  <p:clrMapOvr>
    <a:masterClrMapping/>
  </p:clrMapOvr>
  <p:transition spd="med" advClick="0">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par>
                                <p:cTn id="9" presetID="55" presetClass="entr" presetSubtype="0"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p:cTn id="11"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12"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13" dur="1000"/>
                                        <p:tgtEl>
                                          <p:spTgt spid="3">
                                            <p:txEl>
                                              <p:pRg st="0" end="0"/>
                                            </p:txEl>
                                          </p:spTgt>
                                        </p:tgtEl>
                                      </p:cBhvr>
                                    </p:animEffect>
                                  </p:childTnLst>
                                </p:cTn>
                              </p:par>
                              <p:par>
                                <p:cTn id="14" presetID="55" presetClass="entr" presetSubtype="0" fill="hold" grpId="0" nodeType="with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 calcmode="lin" valueType="num">
                                      <p:cBhvr>
                                        <p:cTn id="16" dur="1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17"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18" dur="1000"/>
                                        <p:tgtEl>
                                          <p:spTgt spid="3">
                                            <p:txEl>
                                              <p:pRg st="1" end="1"/>
                                            </p:txEl>
                                          </p:spTgt>
                                        </p:tgtEl>
                                      </p:cBhvr>
                                    </p:animEffect>
                                  </p:childTnLst>
                                </p:cTn>
                              </p:par>
                              <p:par>
                                <p:cTn id="19" presetID="55" presetClass="entr" presetSubtype="0" fill="hold" grpId="0" nodeType="with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1000" fill="hold"/>
                                        <p:tgtEl>
                                          <p:spTgt spid="3">
                                            <p:txEl>
                                              <p:pRg st="2" end="2"/>
                                            </p:txEl>
                                          </p:spTgt>
                                        </p:tgtEl>
                                        <p:attrNameLst>
                                          <p:attrName>ppt_w</p:attrName>
                                        </p:attrNameLst>
                                      </p:cBhvr>
                                      <p:tavLst>
                                        <p:tav tm="0">
                                          <p:val>
                                            <p:strVal val="#ppt_w*0.70"/>
                                          </p:val>
                                        </p:tav>
                                        <p:tav tm="100000">
                                          <p:val>
                                            <p:strVal val="#ppt_w"/>
                                          </p:val>
                                        </p:tav>
                                      </p:tavLst>
                                    </p:anim>
                                    <p:anim calcmode="lin" valueType="num">
                                      <p:cBhvr>
                                        <p:cTn id="22" dur="1000" fill="hold"/>
                                        <p:tgtEl>
                                          <p:spTgt spid="3">
                                            <p:txEl>
                                              <p:pRg st="2" end="2"/>
                                            </p:txEl>
                                          </p:spTgt>
                                        </p:tgtEl>
                                        <p:attrNameLst>
                                          <p:attrName>ppt_h</p:attrName>
                                        </p:attrNameLst>
                                      </p:cBhvr>
                                      <p:tavLst>
                                        <p:tav tm="0">
                                          <p:val>
                                            <p:strVal val="#ppt_h"/>
                                          </p:val>
                                        </p:tav>
                                        <p:tav tm="100000">
                                          <p:val>
                                            <p:strVal val="#ppt_h"/>
                                          </p:val>
                                        </p:tav>
                                      </p:tavLst>
                                    </p:anim>
                                    <p:animEffect transition="in" filter="fade">
                                      <p:cBhvr>
                                        <p:cTn id="23" dur="1000"/>
                                        <p:tgtEl>
                                          <p:spTgt spid="3">
                                            <p:txEl>
                                              <p:pRg st="2" end="2"/>
                                            </p:txEl>
                                          </p:spTgt>
                                        </p:tgtEl>
                                      </p:cBhvr>
                                    </p:animEffect>
                                  </p:childTnLst>
                                </p:cTn>
                              </p:par>
                              <p:par>
                                <p:cTn id="24" presetID="31" presetClass="entr" presetSubtype="0" fill="hold" nodeType="withEffect">
                                  <p:stCondLst>
                                    <p:cond delay="0"/>
                                  </p:stCondLst>
                                  <p:iterate type="lt">
                                    <p:tmPct val="5000"/>
                                  </p:iterate>
                                  <p:childTnLst>
                                    <p:set>
                                      <p:cBhvr>
                                        <p:cTn id="25" dur="1" fill="hold">
                                          <p:stCondLst>
                                            <p:cond delay="0"/>
                                          </p:stCondLst>
                                        </p:cTn>
                                        <p:tgtEl>
                                          <p:spTgt spid="68610"/>
                                        </p:tgtEl>
                                        <p:attrNameLst>
                                          <p:attrName>style.visibility</p:attrName>
                                        </p:attrNameLst>
                                      </p:cBhvr>
                                      <p:to>
                                        <p:strVal val="visible"/>
                                      </p:to>
                                    </p:set>
                                    <p:anim calcmode="lin" valueType="num">
                                      <p:cBhvr>
                                        <p:cTn id="26" dur="1000" fill="hold"/>
                                        <p:tgtEl>
                                          <p:spTgt spid="68610"/>
                                        </p:tgtEl>
                                        <p:attrNameLst>
                                          <p:attrName>ppt_w</p:attrName>
                                        </p:attrNameLst>
                                      </p:cBhvr>
                                      <p:tavLst>
                                        <p:tav tm="0">
                                          <p:val>
                                            <p:fltVal val="0"/>
                                          </p:val>
                                        </p:tav>
                                        <p:tav tm="100000">
                                          <p:val>
                                            <p:strVal val="#ppt_w"/>
                                          </p:val>
                                        </p:tav>
                                      </p:tavLst>
                                    </p:anim>
                                    <p:anim calcmode="lin" valueType="num">
                                      <p:cBhvr>
                                        <p:cTn id="27" dur="1000" fill="hold"/>
                                        <p:tgtEl>
                                          <p:spTgt spid="68610"/>
                                        </p:tgtEl>
                                        <p:attrNameLst>
                                          <p:attrName>ppt_h</p:attrName>
                                        </p:attrNameLst>
                                      </p:cBhvr>
                                      <p:tavLst>
                                        <p:tav tm="0">
                                          <p:val>
                                            <p:fltVal val="0"/>
                                          </p:val>
                                        </p:tav>
                                        <p:tav tm="100000">
                                          <p:val>
                                            <p:strVal val="#ppt_h"/>
                                          </p:val>
                                        </p:tav>
                                      </p:tavLst>
                                    </p:anim>
                                    <p:anim calcmode="lin" valueType="num">
                                      <p:cBhvr>
                                        <p:cTn id="28" dur="1000" fill="hold"/>
                                        <p:tgtEl>
                                          <p:spTgt spid="68610"/>
                                        </p:tgtEl>
                                        <p:attrNameLst>
                                          <p:attrName>style.rotation</p:attrName>
                                        </p:attrNameLst>
                                      </p:cBhvr>
                                      <p:tavLst>
                                        <p:tav tm="0">
                                          <p:val>
                                            <p:fltVal val="90"/>
                                          </p:val>
                                        </p:tav>
                                        <p:tav tm="100000">
                                          <p:val>
                                            <p:fltVal val="0"/>
                                          </p:val>
                                        </p:tav>
                                      </p:tavLst>
                                    </p:anim>
                                    <p:animEffect transition="in" filter="fade">
                                      <p:cBhvr>
                                        <p:cTn id="29" dur="1000"/>
                                        <p:tgtEl>
                                          <p:spTgt spid="686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0"/>
            <a:ext cx="8229600" cy="1196752"/>
          </a:xfrm>
        </p:spPr>
        <p:txBody>
          <a:bodyPr>
            <a:normAutofit/>
          </a:bodyPr>
          <a:lstStyle/>
          <a:p>
            <a:r>
              <a:rPr lang="ru-RU" sz="7200" b="1" i="1" dirty="0" smtClean="0">
                <a:solidFill>
                  <a:schemeClr val="accent5">
                    <a:lumMod val="50000"/>
                  </a:schemeClr>
                </a:solidFill>
                <a:latin typeface="Times New Roman" pitchFamily="18" charset="0"/>
                <a:cs typeface="Times New Roman" pitchFamily="18" charset="0"/>
              </a:rPr>
              <a:t>ФИНАЛ</a:t>
            </a:r>
            <a:endParaRPr lang="ru-RU" sz="7200" b="1" i="1" dirty="0">
              <a:solidFill>
                <a:schemeClr val="accent5">
                  <a:lumMod val="50000"/>
                </a:schemeClr>
              </a:solidFill>
              <a:latin typeface="Times New Roman" pitchFamily="18" charset="0"/>
              <a:cs typeface="Times New Roman" pitchFamily="18" charset="0"/>
            </a:endParaRPr>
          </a:p>
        </p:txBody>
      </p:sp>
      <p:sp>
        <p:nvSpPr>
          <p:cNvPr id="5" name="Горизонтальный свиток 4"/>
          <p:cNvSpPr/>
          <p:nvPr/>
        </p:nvSpPr>
        <p:spPr>
          <a:xfrm>
            <a:off x="2843808" y="5589240"/>
            <a:ext cx="3240360" cy="792088"/>
          </a:xfrm>
          <a:prstGeom prst="horizontalScroll">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ru-RU" b="1" i="1" dirty="0" smtClean="0">
                <a:solidFill>
                  <a:schemeClr val="accent5">
                    <a:lumMod val="50000"/>
                  </a:schemeClr>
                </a:solidFill>
                <a:latin typeface="Times New Roman" pitchFamily="18" charset="0"/>
                <a:cs typeface="Times New Roman" pitchFamily="18" charset="0"/>
              </a:rPr>
              <a:t>КТО СКАЗАЛ О </a:t>
            </a:r>
          </a:p>
          <a:p>
            <a:pPr algn="ctr"/>
            <a:r>
              <a:rPr lang="ru-RU" b="1" i="1" dirty="0" smtClean="0">
                <a:solidFill>
                  <a:schemeClr val="accent5">
                    <a:lumMod val="50000"/>
                  </a:schemeClr>
                </a:solidFill>
                <a:latin typeface="Times New Roman" pitchFamily="18" charset="0"/>
                <a:cs typeface="Times New Roman" pitchFamily="18" charset="0"/>
              </a:rPr>
              <a:t>Н.А. НЕКРАСОВЕ</a:t>
            </a:r>
            <a:endParaRPr lang="ru-RU" dirty="0"/>
          </a:p>
        </p:txBody>
      </p:sp>
      <p:sp>
        <p:nvSpPr>
          <p:cNvPr id="6" name="Горизонтальный свиток 5"/>
          <p:cNvSpPr/>
          <p:nvPr/>
        </p:nvSpPr>
        <p:spPr>
          <a:xfrm>
            <a:off x="2843808" y="1196752"/>
            <a:ext cx="3240360" cy="783704"/>
          </a:xfrm>
          <a:prstGeom prst="horizontalScroll">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ru-RU" b="1" i="1" dirty="0" smtClean="0">
                <a:solidFill>
                  <a:schemeClr val="accent5">
                    <a:lumMod val="50000"/>
                  </a:schemeClr>
                </a:solidFill>
                <a:latin typeface="Times New Roman" pitchFamily="18" charset="0"/>
                <a:cs typeface="Times New Roman" pitchFamily="18" charset="0"/>
              </a:rPr>
              <a:t>БИОГРАФИЯ ПОЭТА</a:t>
            </a:r>
            <a:endParaRPr lang="ru-RU" b="1" i="1" dirty="0">
              <a:solidFill>
                <a:schemeClr val="accent5">
                  <a:lumMod val="50000"/>
                </a:schemeClr>
              </a:solidFill>
              <a:latin typeface="Times New Roman" pitchFamily="18" charset="0"/>
              <a:cs typeface="Times New Roman" pitchFamily="18" charset="0"/>
            </a:endParaRPr>
          </a:p>
        </p:txBody>
      </p:sp>
      <p:sp>
        <p:nvSpPr>
          <p:cNvPr id="7" name="Горизонтальный свиток 6"/>
          <p:cNvSpPr/>
          <p:nvPr/>
        </p:nvSpPr>
        <p:spPr>
          <a:xfrm>
            <a:off x="2843808" y="2924944"/>
            <a:ext cx="3240360" cy="720080"/>
          </a:xfrm>
          <a:prstGeom prst="horizontalScroll">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ru-RU" b="1" i="1" dirty="0" smtClean="0">
              <a:solidFill>
                <a:schemeClr val="accent5">
                  <a:lumMod val="50000"/>
                </a:schemeClr>
              </a:solidFill>
              <a:latin typeface="Times New Roman" pitchFamily="18" charset="0"/>
              <a:cs typeface="Times New Roman" pitchFamily="18" charset="0"/>
            </a:endParaRPr>
          </a:p>
          <a:p>
            <a:pPr algn="ctr"/>
            <a:r>
              <a:rPr lang="ru-RU" b="1" i="1" dirty="0" smtClean="0">
                <a:solidFill>
                  <a:schemeClr val="accent5">
                    <a:lumMod val="50000"/>
                  </a:schemeClr>
                </a:solidFill>
                <a:latin typeface="Times New Roman" pitchFamily="18" charset="0"/>
                <a:cs typeface="Times New Roman" pitchFamily="18" charset="0"/>
              </a:rPr>
              <a:t>ПОСВЯЩЕНИЕ…</a:t>
            </a:r>
            <a:br>
              <a:rPr lang="ru-RU" b="1" i="1" dirty="0" smtClean="0">
                <a:solidFill>
                  <a:schemeClr val="accent5">
                    <a:lumMod val="50000"/>
                  </a:schemeClr>
                </a:solidFill>
                <a:latin typeface="Times New Roman" pitchFamily="18" charset="0"/>
                <a:cs typeface="Times New Roman" pitchFamily="18" charset="0"/>
              </a:rPr>
            </a:br>
            <a:endParaRPr lang="ru-RU" dirty="0"/>
          </a:p>
        </p:txBody>
      </p:sp>
      <p:sp>
        <p:nvSpPr>
          <p:cNvPr id="8" name="Горизонтальный свиток 7"/>
          <p:cNvSpPr/>
          <p:nvPr/>
        </p:nvSpPr>
        <p:spPr>
          <a:xfrm>
            <a:off x="2843808" y="1988840"/>
            <a:ext cx="3240360" cy="864096"/>
          </a:xfrm>
          <a:prstGeom prst="horizontalScroll">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ru-RU" b="1" i="1" dirty="0" smtClean="0">
                <a:solidFill>
                  <a:schemeClr val="accent5">
                    <a:lumMod val="50000"/>
                  </a:schemeClr>
                </a:solidFill>
                <a:latin typeface="Times New Roman" pitchFamily="18" charset="0"/>
                <a:cs typeface="Times New Roman" pitchFamily="18" charset="0"/>
              </a:rPr>
              <a:t>НЕКРАСОВ В ЖИВОПИСИ</a:t>
            </a:r>
            <a:endParaRPr lang="ru-RU" b="1" i="1" dirty="0">
              <a:solidFill>
                <a:schemeClr val="accent5">
                  <a:lumMod val="50000"/>
                </a:schemeClr>
              </a:solidFill>
              <a:latin typeface="Times New Roman" pitchFamily="18" charset="0"/>
              <a:cs typeface="Times New Roman" pitchFamily="18" charset="0"/>
            </a:endParaRPr>
          </a:p>
        </p:txBody>
      </p:sp>
      <p:sp>
        <p:nvSpPr>
          <p:cNvPr id="9" name="Горизонтальный свиток 8"/>
          <p:cNvSpPr/>
          <p:nvPr/>
        </p:nvSpPr>
        <p:spPr>
          <a:xfrm>
            <a:off x="2843808" y="3789040"/>
            <a:ext cx="3240360" cy="792088"/>
          </a:xfrm>
          <a:prstGeom prst="horizontalScroll">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ru-RU" b="1" i="1" dirty="0" smtClean="0">
                <a:solidFill>
                  <a:schemeClr val="accent5">
                    <a:lumMod val="50000"/>
                  </a:schemeClr>
                </a:solidFill>
                <a:latin typeface="Times New Roman" pitchFamily="18" charset="0"/>
                <a:cs typeface="Times New Roman" pitchFamily="18" charset="0"/>
              </a:rPr>
              <a:t>ИЗ КАКОГО ПРОИЗВЕДЕНИЯ СТРОКИ</a:t>
            </a:r>
            <a:endParaRPr lang="ru-RU" dirty="0"/>
          </a:p>
        </p:txBody>
      </p:sp>
      <p:sp>
        <p:nvSpPr>
          <p:cNvPr id="10" name="Горизонтальный свиток 9"/>
          <p:cNvSpPr/>
          <p:nvPr/>
        </p:nvSpPr>
        <p:spPr>
          <a:xfrm>
            <a:off x="2915816" y="4725144"/>
            <a:ext cx="3240360" cy="720080"/>
          </a:xfrm>
          <a:prstGeom prst="horizontalScroll">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ru-RU" b="1" i="1" dirty="0" smtClean="0">
                <a:solidFill>
                  <a:schemeClr val="accent5">
                    <a:lumMod val="50000"/>
                  </a:schemeClr>
                </a:solidFill>
                <a:latin typeface="Times New Roman" pitchFamily="18" charset="0"/>
                <a:cs typeface="Times New Roman" pitchFamily="18" charset="0"/>
              </a:rPr>
              <a:t>КТО ИЗ ПЕРСОНАЖЕЙ НЕКРАСОВА</a:t>
            </a:r>
            <a:endParaRPr lang="ru-RU" dirty="0"/>
          </a:p>
        </p:txBody>
      </p:sp>
      <p:sp>
        <p:nvSpPr>
          <p:cNvPr id="11" name="Штриховая стрелка вправо 10">
            <a:hlinkClick r:id="rId2" action="ppaction://hlinksldjump"/>
          </p:cNvPr>
          <p:cNvSpPr/>
          <p:nvPr/>
        </p:nvSpPr>
        <p:spPr>
          <a:xfrm>
            <a:off x="6516216" y="1268760"/>
            <a:ext cx="978408" cy="484632"/>
          </a:xfrm>
          <a:prstGeom prst="stripedRight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ru-RU"/>
          </a:p>
        </p:txBody>
      </p:sp>
      <p:sp>
        <p:nvSpPr>
          <p:cNvPr id="12" name="Штриховая стрелка вправо 11">
            <a:hlinkClick r:id="rId3" action="ppaction://hlinksldjump"/>
          </p:cNvPr>
          <p:cNvSpPr/>
          <p:nvPr/>
        </p:nvSpPr>
        <p:spPr>
          <a:xfrm>
            <a:off x="6516216" y="2204864"/>
            <a:ext cx="978408" cy="484632"/>
          </a:xfrm>
          <a:prstGeom prst="stripedRight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ru-RU"/>
          </a:p>
        </p:txBody>
      </p:sp>
      <p:sp>
        <p:nvSpPr>
          <p:cNvPr id="13" name="Штриховая стрелка вправо 12">
            <a:hlinkClick r:id="rId4" action="ppaction://hlinksldjump"/>
          </p:cNvPr>
          <p:cNvSpPr/>
          <p:nvPr/>
        </p:nvSpPr>
        <p:spPr>
          <a:xfrm>
            <a:off x="6516216" y="3068960"/>
            <a:ext cx="978408" cy="484632"/>
          </a:xfrm>
          <a:prstGeom prst="stripedRight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ru-RU"/>
          </a:p>
        </p:txBody>
      </p:sp>
      <p:sp>
        <p:nvSpPr>
          <p:cNvPr id="14" name="Штриховая стрелка вправо 13">
            <a:hlinkClick r:id="rId5" action="ppaction://hlinksldjump"/>
          </p:cNvPr>
          <p:cNvSpPr/>
          <p:nvPr/>
        </p:nvSpPr>
        <p:spPr>
          <a:xfrm>
            <a:off x="6516216" y="3861048"/>
            <a:ext cx="978408" cy="484632"/>
          </a:xfrm>
          <a:prstGeom prst="stripedRight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ru-RU"/>
          </a:p>
        </p:txBody>
      </p:sp>
      <p:sp>
        <p:nvSpPr>
          <p:cNvPr id="15" name="Штриховая стрелка вправо 14">
            <a:hlinkClick r:id="rId6" action="ppaction://hlinksldjump"/>
          </p:cNvPr>
          <p:cNvSpPr/>
          <p:nvPr/>
        </p:nvSpPr>
        <p:spPr>
          <a:xfrm>
            <a:off x="6516216" y="4725144"/>
            <a:ext cx="978408" cy="484632"/>
          </a:xfrm>
          <a:prstGeom prst="stripedRight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ru-RU"/>
          </a:p>
        </p:txBody>
      </p:sp>
      <p:sp>
        <p:nvSpPr>
          <p:cNvPr id="16" name="Штриховая стрелка вправо 15">
            <a:hlinkClick r:id="rId7" action="ppaction://hlinksldjump"/>
          </p:cNvPr>
          <p:cNvSpPr/>
          <p:nvPr/>
        </p:nvSpPr>
        <p:spPr>
          <a:xfrm>
            <a:off x="6588224" y="5589240"/>
            <a:ext cx="978408" cy="484632"/>
          </a:xfrm>
          <a:prstGeom prst="stripedRight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ru-RU"/>
          </a:p>
        </p:txBody>
      </p:sp>
    </p:spTree>
  </p:cSld>
  <p:clrMapOvr>
    <a:masterClrMapping/>
  </p:clrMapOvr>
  <p:transition spd="med" advClick="0">
    <p:circle/>
  </p:transition>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29" presetClass="exit" presetSubtype="0" fill="hold" grpId="0" nodeType="clickEffect">
                                  <p:stCondLst>
                                    <p:cond delay="0"/>
                                  </p:stCondLst>
                                  <p:childTnLst>
                                    <p:anim calcmode="lin" valueType="num">
                                      <p:cBhvr>
                                        <p:cTn id="6" dur="1000"/>
                                        <p:tgtEl>
                                          <p:spTgt spid="5"/>
                                        </p:tgtEl>
                                        <p:attrNameLst>
                                          <p:attrName>ppt_x</p:attrName>
                                        </p:attrNameLst>
                                      </p:cBhvr>
                                      <p:tavLst>
                                        <p:tav tm="0">
                                          <p:val>
                                            <p:strVal val="ppt_x"/>
                                          </p:val>
                                        </p:tav>
                                        <p:tav tm="100000">
                                          <p:val>
                                            <p:strVal val="ppt_x-.2"/>
                                          </p:val>
                                        </p:tav>
                                      </p:tavLst>
                                    </p:anim>
                                    <p:anim calcmode="lin" valueType="num">
                                      <p:cBhvr>
                                        <p:cTn id="7" dur="1000"/>
                                        <p:tgtEl>
                                          <p:spTgt spid="5"/>
                                        </p:tgtEl>
                                        <p:attrNameLst>
                                          <p:attrName>ppt_y</p:attrName>
                                        </p:attrNameLst>
                                      </p:cBhvr>
                                      <p:tavLst>
                                        <p:tav tm="0">
                                          <p:val>
                                            <p:strVal val="ppt_y"/>
                                          </p:val>
                                        </p:tav>
                                        <p:tav tm="100000">
                                          <p:val>
                                            <p:strVal val="ppt_y"/>
                                          </p:val>
                                        </p:tav>
                                      </p:tavLst>
                                    </p:anim>
                                    <p:animEffect transition="out" filter="fade">
                                      <p:cBhvr>
                                        <p:cTn id="8" dur="1000"/>
                                        <p:tgtEl>
                                          <p:spTgt spid="5"/>
                                        </p:tgtEl>
                                      </p:cBhvr>
                                    </p:animEffect>
                                    <p:set>
                                      <p:cBhvr>
                                        <p:cTn id="9" dur="1" fill="hold">
                                          <p:stCondLst>
                                            <p:cond delay="999"/>
                                          </p:stCondLst>
                                        </p:cTn>
                                        <p:tgtEl>
                                          <p:spTgt spid="5"/>
                                        </p:tgtEl>
                                        <p:attrNameLst>
                                          <p:attrName>style.visibility</p:attrName>
                                        </p:attrNameLst>
                                      </p:cBhvr>
                                      <p:to>
                                        <p:strVal val="hidden"/>
                                      </p:to>
                                    </p:set>
                                  </p:childTnLst>
                                </p:cTn>
                              </p:par>
                            </p:childTnLst>
                          </p:cTn>
                        </p:par>
                      </p:childTnLst>
                    </p:cTn>
                  </p:par>
                </p:childTnLst>
              </p:cTn>
              <p:nextCondLst>
                <p:cond evt="onClick" delay="0">
                  <p:tgtEl>
                    <p:spTgt spid="5"/>
                  </p:tgtEl>
                </p:cond>
              </p:nextCondLst>
            </p:seq>
            <p:seq concurrent="1" nextAc="seek">
              <p:cTn id="10" restart="whenNotActive" fill="hold" evtFilter="cancelBubble" nodeType="interactiveSeq">
                <p:stCondLst>
                  <p:cond evt="onClick" delay="0">
                    <p:tgtEl>
                      <p:spTgt spid="10"/>
                    </p:tgtEl>
                  </p:cond>
                </p:stCondLst>
                <p:endSync evt="end" delay="0">
                  <p:rtn val="all"/>
                </p:endSync>
                <p:childTnLst>
                  <p:par>
                    <p:cTn id="11" fill="hold">
                      <p:stCondLst>
                        <p:cond delay="0"/>
                      </p:stCondLst>
                      <p:childTnLst>
                        <p:par>
                          <p:cTn id="12" fill="hold">
                            <p:stCondLst>
                              <p:cond delay="0"/>
                            </p:stCondLst>
                            <p:childTnLst>
                              <p:par>
                                <p:cTn id="13" presetID="29" presetClass="exit" presetSubtype="0" fill="hold" grpId="0" nodeType="clickEffect">
                                  <p:stCondLst>
                                    <p:cond delay="0"/>
                                  </p:stCondLst>
                                  <p:childTnLst>
                                    <p:anim calcmode="lin" valueType="num">
                                      <p:cBhvr>
                                        <p:cTn id="14" dur="1000"/>
                                        <p:tgtEl>
                                          <p:spTgt spid="10"/>
                                        </p:tgtEl>
                                        <p:attrNameLst>
                                          <p:attrName>ppt_x</p:attrName>
                                        </p:attrNameLst>
                                      </p:cBhvr>
                                      <p:tavLst>
                                        <p:tav tm="0">
                                          <p:val>
                                            <p:strVal val="ppt_x"/>
                                          </p:val>
                                        </p:tav>
                                        <p:tav tm="100000">
                                          <p:val>
                                            <p:strVal val="ppt_x-.2"/>
                                          </p:val>
                                        </p:tav>
                                      </p:tavLst>
                                    </p:anim>
                                    <p:anim calcmode="lin" valueType="num">
                                      <p:cBhvr>
                                        <p:cTn id="15" dur="1000"/>
                                        <p:tgtEl>
                                          <p:spTgt spid="10"/>
                                        </p:tgtEl>
                                        <p:attrNameLst>
                                          <p:attrName>ppt_y</p:attrName>
                                        </p:attrNameLst>
                                      </p:cBhvr>
                                      <p:tavLst>
                                        <p:tav tm="0">
                                          <p:val>
                                            <p:strVal val="ppt_y"/>
                                          </p:val>
                                        </p:tav>
                                        <p:tav tm="100000">
                                          <p:val>
                                            <p:strVal val="ppt_y"/>
                                          </p:val>
                                        </p:tav>
                                      </p:tavLst>
                                    </p:anim>
                                    <p:animEffect transition="out" filter="fade">
                                      <p:cBhvr>
                                        <p:cTn id="16" dur="1000"/>
                                        <p:tgtEl>
                                          <p:spTgt spid="10"/>
                                        </p:tgtEl>
                                      </p:cBhvr>
                                    </p:animEffect>
                                    <p:set>
                                      <p:cBhvr>
                                        <p:cTn id="17" dur="1" fill="hold">
                                          <p:stCondLst>
                                            <p:cond delay="999"/>
                                          </p:stCondLst>
                                        </p:cTn>
                                        <p:tgtEl>
                                          <p:spTgt spid="10"/>
                                        </p:tgtEl>
                                        <p:attrNameLst>
                                          <p:attrName>style.visibility</p:attrName>
                                        </p:attrNameLst>
                                      </p:cBhvr>
                                      <p:to>
                                        <p:strVal val="hidden"/>
                                      </p:to>
                                    </p:set>
                                  </p:childTnLst>
                                </p:cTn>
                              </p:par>
                            </p:childTnLst>
                          </p:cTn>
                        </p:par>
                      </p:childTnLst>
                    </p:cTn>
                  </p:par>
                </p:childTnLst>
              </p:cTn>
              <p:nextCondLst>
                <p:cond evt="onClick" delay="0">
                  <p:tgtEl>
                    <p:spTgt spid="10"/>
                  </p:tgtEl>
                </p:cond>
              </p:nextCondLst>
            </p:seq>
            <p:seq concurrent="1" nextAc="seek">
              <p:cTn id="18" restart="whenNotActive" fill="hold" evtFilter="cancelBubble" nodeType="interactiveSeq">
                <p:stCondLst>
                  <p:cond evt="onClick" delay="0">
                    <p:tgtEl>
                      <p:spTgt spid="9"/>
                    </p:tgtEl>
                  </p:cond>
                </p:stCondLst>
                <p:endSync evt="end" delay="0">
                  <p:rtn val="all"/>
                </p:endSync>
                <p:childTnLst>
                  <p:par>
                    <p:cTn id="19" fill="hold">
                      <p:stCondLst>
                        <p:cond delay="0"/>
                      </p:stCondLst>
                      <p:childTnLst>
                        <p:par>
                          <p:cTn id="20" fill="hold">
                            <p:stCondLst>
                              <p:cond delay="0"/>
                            </p:stCondLst>
                            <p:childTnLst>
                              <p:par>
                                <p:cTn id="21" presetID="29" presetClass="exit" presetSubtype="0" fill="hold" grpId="0" nodeType="clickEffect">
                                  <p:stCondLst>
                                    <p:cond delay="0"/>
                                  </p:stCondLst>
                                  <p:childTnLst>
                                    <p:anim calcmode="lin" valueType="num">
                                      <p:cBhvr>
                                        <p:cTn id="22" dur="1000"/>
                                        <p:tgtEl>
                                          <p:spTgt spid="9"/>
                                        </p:tgtEl>
                                        <p:attrNameLst>
                                          <p:attrName>ppt_x</p:attrName>
                                        </p:attrNameLst>
                                      </p:cBhvr>
                                      <p:tavLst>
                                        <p:tav tm="0">
                                          <p:val>
                                            <p:strVal val="ppt_x"/>
                                          </p:val>
                                        </p:tav>
                                        <p:tav tm="100000">
                                          <p:val>
                                            <p:strVal val="ppt_x-.2"/>
                                          </p:val>
                                        </p:tav>
                                      </p:tavLst>
                                    </p:anim>
                                    <p:anim calcmode="lin" valueType="num">
                                      <p:cBhvr>
                                        <p:cTn id="23" dur="1000"/>
                                        <p:tgtEl>
                                          <p:spTgt spid="9"/>
                                        </p:tgtEl>
                                        <p:attrNameLst>
                                          <p:attrName>ppt_y</p:attrName>
                                        </p:attrNameLst>
                                      </p:cBhvr>
                                      <p:tavLst>
                                        <p:tav tm="0">
                                          <p:val>
                                            <p:strVal val="ppt_y"/>
                                          </p:val>
                                        </p:tav>
                                        <p:tav tm="100000">
                                          <p:val>
                                            <p:strVal val="ppt_y"/>
                                          </p:val>
                                        </p:tav>
                                      </p:tavLst>
                                    </p:anim>
                                    <p:animEffect transition="out" filter="fade">
                                      <p:cBhvr>
                                        <p:cTn id="24" dur="1000"/>
                                        <p:tgtEl>
                                          <p:spTgt spid="9"/>
                                        </p:tgtEl>
                                      </p:cBhvr>
                                    </p:animEffect>
                                    <p:set>
                                      <p:cBhvr>
                                        <p:cTn id="25" dur="1" fill="hold">
                                          <p:stCondLst>
                                            <p:cond delay="999"/>
                                          </p:stCondLst>
                                        </p:cTn>
                                        <p:tgtEl>
                                          <p:spTgt spid="9"/>
                                        </p:tgtEl>
                                        <p:attrNameLst>
                                          <p:attrName>style.visibility</p:attrName>
                                        </p:attrNameLst>
                                      </p:cBhvr>
                                      <p:to>
                                        <p:strVal val="hidden"/>
                                      </p:to>
                                    </p:set>
                                  </p:childTnLst>
                                </p:cTn>
                              </p:par>
                            </p:childTnLst>
                          </p:cTn>
                        </p:par>
                      </p:childTnLst>
                    </p:cTn>
                  </p:par>
                </p:childTnLst>
              </p:cTn>
              <p:nextCondLst>
                <p:cond evt="onClick" delay="0">
                  <p:tgtEl>
                    <p:spTgt spid="9"/>
                  </p:tgtEl>
                </p:cond>
              </p:nextCondLst>
            </p:seq>
            <p:seq concurrent="1" nextAc="seek">
              <p:cTn id="26" restart="whenNotActive" fill="hold" evtFilter="cancelBubble" nodeType="interactiveSeq">
                <p:stCondLst>
                  <p:cond evt="onClick" delay="0">
                    <p:tgtEl>
                      <p:spTgt spid="7"/>
                    </p:tgtEl>
                  </p:cond>
                </p:stCondLst>
                <p:endSync evt="end" delay="0">
                  <p:rtn val="all"/>
                </p:endSync>
                <p:childTnLst>
                  <p:par>
                    <p:cTn id="27" fill="hold">
                      <p:stCondLst>
                        <p:cond delay="0"/>
                      </p:stCondLst>
                      <p:childTnLst>
                        <p:par>
                          <p:cTn id="28" fill="hold">
                            <p:stCondLst>
                              <p:cond delay="0"/>
                            </p:stCondLst>
                            <p:childTnLst>
                              <p:par>
                                <p:cTn id="29" presetID="29" presetClass="exit" presetSubtype="0" fill="hold" grpId="0" nodeType="clickEffect">
                                  <p:stCondLst>
                                    <p:cond delay="0"/>
                                  </p:stCondLst>
                                  <p:childTnLst>
                                    <p:anim calcmode="lin" valueType="num">
                                      <p:cBhvr>
                                        <p:cTn id="30" dur="1000"/>
                                        <p:tgtEl>
                                          <p:spTgt spid="7"/>
                                        </p:tgtEl>
                                        <p:attrNameLst>
                                          <p:attrName>ppt_x</p:attrName>
                                        </p:attrNameLst>
                                      </p:cBhvr>
                                      <p:tavLst>
                                        <p:tav tm="0">
                                          <p:val>
                                            <p:strVal val="ppt_x"/>
                                          </p:val>
                                        </p:tav>
                                        <p:tav tm="100000">
                                          <p:val>
                                            <p:strVal val="ppt_x-.2"/>
                                          </p:val>
                                        </p:tav>
                                      </p:tavLst>
                                    </p:anim>
                                    <p:anim calcmode="lin" valueType="num">
                                      <p:cBhvr>
                                        <p:cTn id="31" dur="1000"/>
                                        <p:tgtEl>
                                          <p:spTgt spid="7"/>
                                        </p:tgtEl>
                                        <p:attrNameLst>
                                          <p:attrName>ppt_y</p:attrName>
                                        </p:attrNameLst>
                                      </p:cBhvr>
                                      <p:tavLst>
                                        <p:tav tm="0">
                                          <p:val>
                                            <p:strVal val="ppt_y"/>
                                          </p:val>
                                        </p:tav>
                                        <p:tav tm="100000">
                                          <p:val>
                                            <p:strVal val="ppt_y"/>
                                          </p:val>
                                        </p:tav>
                                      </p:tavLst>
                                    </p:anim>
                                    <p:animEffect transition="out" filter="fade">
                                      <p:cBhvr>
                                        <p:cTn id="32" dur="1000"/>
                                        <p:tgtEl>
                                          <p:spTgt spid="7"/>
                                        </p:tgtEl>
                                      </p:cBhvr>
                                    </p:animEffect>
                                    <p:set>
                                      <p:cBhvr>
                                        <p:cTn id="33" dur="1" fill="hold">
                                          <p:stCondLst>
                                            <p:cond delay="999"/>
                                          </p:stCondLst>
                                        </p:cTn>
                                        <p:tgtEl>
                                          <p:spTgt spid="7"/>
                                        </p:tgtEl>
                                        <p:attrNameLst>
                                          <p:attrName>style.visibility</p:attrName>
                                        </p:attrNameLst>
                                      </p:cBhvr>
                                      <p:to>
                                        <p:strVal val="hidden"/>
                                      </p:to>
                                    </p:set>
                                  </p:childTnLst>
                                </p:cTn>
                              </p:par>
                            </p:childTnLst>
                          </p:cTn>
                        </p:par>
                      </p:childTnLst>
                    </p:cTn>
                  </p:par>
                </p:childTnLst>
              </p:cTn>
              <p:nextCondLst>
                <p:cond evt="onClick" delay="0">
                  <p:tgtEl>
                    <p:spTgt spid="7"/>
                  </p:tgtEl>
                </p:cond>
              </p:nextCondLst>
            </p:seq>
            <p:seq concurrent="1" nextAc="seek">
              <p:cTn id="34" restart="whenNotActive" fill="hold" evtFilter="cancelBubble" nodeType="interactiveSeq">
                <p:stCondLst>
                  <p:cond evt="onClick" delay="0">
                    <p:tgtEl>
                      <p:spTgt spid="8"/>
                    </p:tgtEl>
                  </p:cond>
                </p:stCondLst>
                <p:endSync evt="end" delay="0">
                  <p:rtn val="all"/>
                </p:endSync>
                <p:childTnLst>
                  <p:par>
                    <p:cTn id="35" fill="hold">
                      <p:stCondLst>
                        <p:cond delay="0"/>
                      </p:stCondLst>
                      <p:childTnLst>
                        <p:par>
                          <p:cTn id="36" fill="hold">
                            <p:stCondLst>
                              <p:cond delay="0"/>
                            </p:stCondLst>
                            <p:childTnLst>
                              <p:par>
                                <p:cTn id="37" presetID="29" presetClass="exit" presetSubtype="0" fill="hold" grpId="0" nodeType="clickEffect">
                                  <p:stCondLst>
                                    <p:cond delay="0"/>
                                  </p:stCondLst>
                                  <p:childTnLst>
                                    <p:anim calcmode="lin" valueType="num">
                                      <p:cBhvr>
                                        <p:cTn id="38" dur="1000"/>
                                        <p:tgtEl>
                                          <p:spTgt spid="8"/>
                                        </p:tgtEl>
                                        <p:attrNameLst>
                                          <p:attrName>ppt_x</p:attrName>
                                        </p:attrNameLst>
                                      </p:cBhvr>
                                      <p:tavLst>
                                        <p:tav tm="0">
                                          <p:val>
                                            <p:strVal val="ppt_x"/>
                                          </p:val>
                                        </p:tav>
                                        <p:tav tm="100000">
                                          <p:val>
                                            <p:strVal val="ppt_x-.2"/>
                                          </p:val>
                                        </p:tav>
                                      </p:tavLst>
                                    </p:anim>
                                    <p:anim calcmode="lin" valueType="num">
                                      <p:cBhvr>
                                        <p:cTn id="39" dur="1000"/>
                                        <p:tgtEl>
                                          <p:spTgt spid="8"/>
                                        </p:tgtEl>
                                        <p:attrNameLst>
                                          <p:attrName>ppt_y</p:attrName>
                                        </p:attrNameLst>
                                      </p:cBhvr>
                                      <p:tavLst>
                                        <p:tav tm="0">
                                          <p:val>
                                            <p:strVal val="ppt_y"/>
                                          </p:val>
                                        </p:tav>
                                        <p:tav tm="100000">
                                          <p:val>
                                            <p:strVal val="ppt_y"/>
                                          </p:val>
                                        </p:tav>
                                      </p:tavLst>
                                    </p:anim>
                                    <p:animEffect transition="out" filter="fade">
                                      <p:cBhvr>
                                        <p:cTn id="40" dur="1000"/>
                                        <p:tgtEl>
                                          <p:spTgt spid="8"/>
                                        </p:tgtEl>
                                      </p:cBhvr>
                                    </p:animEffect>
                                    <p:set>
                                      <p:cBhvr>
                                        <p:cTn id="41" dur="1" fill="hold">
                                          <p:stCondLst>
                                            <p:cond delay="999"/>
                                          </p:stCondLst>
                                        </p:cTn>
                                        <p:tgtEl>
                                          <p:spTgt spid="8"/>
                                        </p:tgtEl>
                                        <p:attrNameLst>
                                          <p:attrName>style.visibility</p:attrName>
                                        </p:attrNameLst>
                                      </p:cBhvr>
                                      <p:to>
                                        <p:strVal val="hidden"/>
                                      </p:to>
                                    </p:set>
                                  </p:childTnLst>
                                </p:cTn>
                              </p:par>
                            </p:childTnLst>
                          </p:cTn>
                        </p:par>
                      </p:childTnLst>
                    </p:cTn>
                  </p:par>
                </p:childTnLst>
              </p:cTn>
              <p:nextCondLst>
                <p:cond evt="onClick" delay="0">
                  <p:tgtEl>
                    <p:spTgt spid="8"/>
                  </p:tgtEl>
                </p:cond>
              </p:nextCondLst>
            </p:seq>
            <p:seq concurrent="1" nextAc="seek">
              <p:cTn id="42" restart="whenNotActive" fill="hold" evtFilter="cancelBubble" nodeType="interactiveSeq">
                <p:stCondLst>
                  <p:cond evt="onClick" delay="0">
                    <p:tgtEl>
                      <p:spTgt spid="6"/>
                    </p:tgtEl>
                  </p:cond>
                </p:stCondLst>
                <p:endSync evt="end" delay="0">
                  <p:rtn val="all"/>
                </p:endSync>
                <p:childTnLst>
                  <p:par>
                    <p:cTn id="43" fill="hold">
                      <p:stCondLst>
                        <p:cond delay="0"/>
                      </p:stCondLst>
                      <p:childTnLst>
                        <p:par>
                          <p:cTn id="44" fill="hold">
                            <p:stCondLst>
                              <p:cond delay="0"/>
                            </p:stCondLst>
                            <p:childTnLst>
                              <p:par>
                                <p:cTn id="45" presetID="29" presetClass="exit" presetSubtype="0" fill="hold" grpId="0" nodeType="clickEffect">
                                  <p:stCondLst>
                                    <p:cond delay="0"/>
                                  </p:stCondLst>
                                  <p:childTnLst>
                                    <p:anim calcmode="lin" valueType="num">
                                      <p:cBhvr>
                                        <p:cTn id="46" dur="1000"/>
                                        <p:tgtEl>
                                          <p:spTgt spid="6"/>
                                        </p:tgtEl>
                                        <p:attrNameLst>
                                          <p:attrName>ppt_x</p:attrName>
                                        </p:attrNameLst>
                                      </p:cBhvr>
                                      <p:tavLst>
                                        <p:tav tm="0">
                                          <p:val>
                                            <p:strVal val="ppt_x"/>
                                          </p:val>
                                        </p:tav>
                                        <p:tav tm="100000">
                                          <p:val>
                                            <p:strVal val="ppt_x-.2"/>
                                          </p:val>
                                        </p:tav>
                                      </p:tavLst>
                                    </p:anim>
                                    <p:anim calcmode="lin" valueType="num">
                                      <p:cBhvr>
                                        <p:cTn id="47" dur="1000"/>
                                        <p:tgtEl>
                                          <p:spTgt spid="6"/>
                                        </p:tgtEl>
                                        <p:attrNameLst>
                                          <p:attrName>ppt_y</p:attrName>
                                        </p:attrNameLst>
                                      </p:cBhvr>
                                      <p:tavLst>
                                        <p:tav tm="0">
                                          <p:val>
                                            <p:strVal val="ppt_y"/>
                                          </p:val>
                                        </p:tav>
                                        <p:tav tm="100000">
                                          <p:val>
                                            <p:strVal val="ppt_y"/>
                                          </p:val>
                                        </p:tav>
                                      </p:tavLst>
                                    </p:anim>
                                    <p:animEffect transition="out" filter="fade">
                                      <p:cBhvr>
                                        <p:cTn id="48" dur="1000"/>
                                        <p:tgtEl>
                                          <p:spTgt spid="6"/>
                                        </p:tgtEl>
                                      </p:cBhvr>
                                    </p:animEffect>
                                    <p:set>
                                      <p:cBhvr>
                                        <p:cTn id="49" dur="1" fill="hold">
                                          <p:stCondLst>
                                            <p:cond delay="999"/>
                                          </p:stCondLst>
                                        </p:cTn>
                                        <p:tgtEl>
                                          <p:spTgt spid="6"/>
                                        </p:tgtEl>
                                        <p:attrNameLst>
                                          <p:attrName>style.visibility</p:attrName>
                                        </p:attrNameLst>
                                      </p:cBhvr>
                                      <p:to>
                                        <p:strVal val="hidden"/>
                                      </p:to>
                                    </p:set>
                                  </p:childTnLst>
                                </p:cTn>
                              </p:par>
                            </p:childTnLst>
                          </p:cTn>
                        </p:par>
                      </p:childTnLst>
                    </p:cTn>
                  </p:par>
                </p:childTnLst>
              </p:cTn>
              <p:nextCondLst>
                <p:cond evt="onClick" delay="0">
                  <p:tgtEl>
                    <p:spTgt spid="6"/>
                  </p:tgtEl>
                </p:cond>
              </p:nextCondLst>
            </p:seq>
          </p:childTnLst>
        </p:cTn>
      </p:par>
    </p:tnLst>
    <p:bldLst>
      <p:bldP spid="5" grpId="0" animBg="1"/>
      <p:bldP spid="6" grpId="0" animBg="1"/>
      <p:bldP spid="7" grpId="0" animBg="1"/>
      <p:bldP spid="8" grpId="0" animBg="1"/>
      <p:bldP spid="9" grpId="0" animBg="1"/>
      <p:bldP spid="10" grpId="0" animBg="1"/>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0"/>
            <a:ext cx="8229600" cy="1143000"/>
          </a:xfrm>
        </p:spPr>
        <p:txBody>
          <a:bodyPr>
            <a:noAutofit/>
          </a:bodyPr>
          <a:lstStyle/>
          <a:p>
            <a:r>
              <a:rPr lang="ru-RU" sz="7200" b="1" i="1" dirty="0" smtClean="0">
                <a:solidFill>
                  <a:schemeClr val="accent5">
                    <a:lumMod val="50000"/>
                  </a:schemeClr>
                </a:solidFill>
                <a:latin typeface="Times New Roman" pitchFamily="18" charset="0"/>
                <a:cs typeface="Times New Roman" pitchFamily="18" charset="0"/>
              </a:rPr>
              <a:t>ФИНАЛ</a:t>
            </a:r>
            <a:endParaRPr lang="ru-RU" sz="7200" dirty="0"/>
          </a:p>
        </p:txBody>
      </p:sp>
      <p:sp>
        <p:nvSpPr>
          <p:cNvPr id="3" name="Содержимое 2"/>
          <p:cNvSpPr>
            <a:spLocks noGrp="1"/>
          </p:cNvSpPr>
          <p:nvPr>
            <p:ph idx="1"/>
          </p:nvPr>
        </p:nvSpPr>
        <p:spPr>
          <a:xfrm>
            <a:off x="899592" y="1196752"/>
            <a:ext cx="7978080" cy="4525963"/>
          </a:xfrm>
        </p:spPr>
        <p:txBody>
          <a:bodyPr>
            <a:noAutofit/>
          </a:bodyPr>
          <a:lstStyle/>
          <a:p>
            <a:pPr algn="ctr">
              <a:buNone/>
            </a:pPr>
            <a:r>
              <a:rPr lang="ru-RU" sz="6000" b="1" i="1" dirty="0" smtClean="0">
                <a:solidFill>
                  <a:schemeClr val="accent5">
                    <a:lumMod val="50000"/>
                  </a:schemeClr>
                </a:solidFill>
                <a:latin typeface="Times New Roman" pitchFamily="18" charset="0"/>
                <a:cs typeface="Times New Roman" pitchFamily="18" charset="0"/>
              </a:rPr>
              <a:t>	</a:t>
            </a:r>
            <a:r>
              <a:rPr lang="ru-RU" sz="4800" b="1" i="1" dirty="0" smtClean="0">
                <a:solidFill>
                  <a:schemeClr val="accent5">
                    <a:lumMod val="50000"/>
                  </a:schemeClr>
                </a:solidFill>
                <a:latin typeface="Times New Roman" pitchFamily="18" charset="0"/>
                <a:cs typeface="Times New Roman" pitchFamily="18" charset="0"/>
              </a:rPr>
              <a:t>Какая страсть досталась семейству Некрасовых от прапрадеда Некрасова Якова Ивановича?</a:t>
            </a:r>
            <a:endParaRPr lang="ru-RU" sz="4800" b="1" i="1" dirty="0">
              <a:solidFill>
                <a:schemeClr val="accent5">
                  <a:lumMod val="50000"/>
                </a:schemeClr>
              </a:solidFill>
              <a:latin typeface="Times New Roman" pitchFamily="18" charset="0"/>
              <a:cs typeface="Times New Roman" pitchFamily="18" charset="0"/>
            </a:endParaRPr>
          </a:p>
        </p:txBody>
      </p:sp>
      <p:sp>
        <p:nvSpPr>
          <p:cNvPr id="4" name="Прямоугольник 3"/>
          <p:cNvSpPr/>
          <p:nvPr/>
        </p:nvSpPr>
        <p:spPr>
          <a:xfrm>
            <a:off x="7956376" y="6309320"/>
            <a:ext cx="941283" cy="369332"/>
          </a:xfrm>
          <a:prstGeom prst="rect">
            <a:avLst/>
          </a:prstGeom>
        </p:spPr>
        <p:txBody>
          <a:bodyPr wrap="none">
            <a:spAutoFit/>
          </a:bodyPr>
          <a:lstStyle/>
          <a:p>
            <a:r>
              <a:rPr lang="ru-RU" b="1" i="1" dirty="0" smtClean="0">
                <a:latin typeface="Times New Roman" pitchFamily="18" charset="0"/>
                <a:cs typeface="Times New Roman" pitchFamily="18" charset="0"/>
                <a:hlinkClick r:id="rId2" action="ppaction://hlinkpres?slideindex=66&amp;slidetitle=ФИНАЛ"/>
              </a:rPr>
              <a:t>ОТВЕТ</a:t>
            </a:r>
            <a:endParaRPr lang="ru-RU" b="1" i="1" dirty="0">
              <a:latin typeface="Times New Roman" pitchFamily="18" charset="0"/>
              <a:cs typeface="Times New Roman" pitchFamily="18" charset="0"/>
            </a:endParaRPr>
          </a:p>
        </p:txBody>
      </p:sp>
    </p:spTree>
  </p:cSld>
  <p:clrMapOvr>
    <a:masterClrMapping/>
  </p:clrMapOvr>
  <p:transition spd="med" advClick="0">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par>
                                <p:cTn id="9" presetID="55" presetClass="entr" presetSubtype="0"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p:cTn id="11"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12"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13"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7200" b="1" i="1" dirty="0" smtClean="0">
                <a:solidFill>
                  <a:schemeClr val="accent5">
                    <a:lumMod val="50000"/>
                  </a:schemeClr>
                </a:solidFill>
                <a:latin typeface="Times New Roman" pitchFamily="18" charset="0"/>
                <a:cs typeface="Times New Roman" pitchFamily="18" charset="0"/>
              </a:rPr>
              <a:t>ФИНАЛ</a:t>
            </a:r>
            <a:endParaRPr lang="ru-RU" sz="7200" dirty="0"/>
          </a:p>
        </p:txBody>
      </p:sp>
      <p:sp>
        <p:nvSpPr>
          <p:cNvPr id="3" name="Содержимое 2"/>
          <p:cNvSpPr>
            <a:spLocks noGrp="1"/>
          </p:cNvSpPr>
          <p:nvPr>
            <p:ph idx="1"/>
          </p:nvPr>
        </p:nvSpPr>
        <p:spPr>
          <a:xfrm>
            <a:off x="914400" y="1556792"/>
            <a:ext cx="7978080" cy="4525963"/>
          </a:xfrm>
        </p:spPr>
        <p:txBody>
          <a:bodyPr>
            <a:normAutofit lnSpcReduction="10000"/>
          </a:bodyPr>
          <a:lstStyle/>
          <a:p>
            <a:pPr algn="ctr">
              <a:buNone/>
            </a:pPr>
            <a:r>
              <a:rPr lang="ru-RU" dirty="0" smtClean="0"/>
              <a:t>	</a:t>
            </a:r>
            <a:r>
              <a:rPr lang="ru-RU" sz="4400" b="1" i="1" dirty="0" smtClean="0">
                <a:solidFill>
                  <a:schemeClr val="accent5">
                    <a:lumMod val="50000"/>
                  </a:schemeClr>
                </a:solidFill>
                <a:latin typeface="Times New Roman" pitchFamily="18" charset="0"/>
                <a:cs typeface="Times New Roman" pitchFamily="18" charset="0"/>
              </a:rPr>
              <a:t>От Якова  Ивановича прослеживается  наследственная некрасовская страсть - карты. В результате его сыну Алексею досталось  только одно - и последнее - рязанское имение.</a:t>
            </a:r>
            <a:endParaRPr lang="ru-RU" sz="4400" b="1" i="1" dirty="0">
              <a:solidFill>
                <a:schemeClr val="accent5">
                  <a:lumMod val="50000"/>
                </a:schemeClr>
              </a:solidFill>
              <a:latin typeface="Times New Roman" pitchFamily="18" charset="0"/>
              <a:cs typeface="Times New Roman" pitchFamily="18" charset="0"/>
            </a:endParaRPr>
          </a:p>
        </p:txBody>
      </p:sp>
      <p:sp>
        <p:nvSpPr>
          <p:cNvPr id="4" name="Штриховая стрелка вправо 3">
            <a:hlinkClick r:id="rId2" action="ppaction://hlinksldjump"/>
          </p:cNvPr>
          <p:cNvSpPr/>
          <p:nvPr/>
        </p:nvSpPr>
        <p:spPr>
          <a:xfrm>
            <a:off x="7956376" y="6165304"/>
            <a:ext cx="978408" cy="484632"/>
          </a:xfrm>
          <a:prstGeom prst="stripedRight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ru-RU"/>
          </a:p>
        </p:txBody>
      </p:sp>
    </p:spTree>
  </p:cSld>
  <p:clrMapOvr>
    <a:masterClrMapping/>
  </p:clrMapOvr>
  <p:transition spd="med" advClick="0">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par>
                                <p:cTn id="9" presetID="55" presetClass="entr" presetSubtype="0"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p:cTn id="11"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12"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13"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0"/>
            <a:ext cx="8229600" cy="1143000"/>
          </a:xfrm>
        </p:spPr>
        <p:txBody>
          <a:bodyPr>
            <a:noAutofit/>
          </a:bodyPr>
          <a:lstStyle/>
          <a:p>
            <a:r>
              <a:rPr lang="ru-RU" sz="7200" b="1" i="1" dirty="0" smtClean="0">
                <a:solidFill>
                  <a:schemeClr val="accent5">
                    <a:lumMod val="50000"/>
                  </a:schemeClr>
                </a:solidFill>
                <a:latin typeface="Times New Roman" pitchFamily="18" charset="0"/>
                <a:cs typeface="Times New Roman" pitchFamily="18" charset="0"/>
              </a:rPr>
              <a:t>ФИНАЛ</a:t>
            </a:r>
            <a:endParaRPr lang="ru-RU" sz="7200" dirty="0"/>
          </a:p>
        </p:txBody>
      </p:sp>
      <p:sp>
        <p:nvSpPr>
          <p:cNvPr id="3" name="Содержимое 2"/>
          <p:cNvSpPr>
            <a:spLocks noGrp="1"/>
          </p:cNvSpPr>
          <p:nvPr>
            <p:ph idx="1"/>
          </p:nvPr>
        </p:nvSpPr>
        <p:spPr>
          <a:xfrm>
            <a:off x="457200" y="1600200"/>
            <a:ext cx="4762872" cy="4525963"/>
          </a:xfrm>
        </p:spPr>
        <p:txBody>
          <a:bodyPr/>
          <a:lstStyle/>
          <a:p>
            <a:pPr algn="ctr">
              <a:buNone/>
            </a:pPr>
            <a:r>
              <a:rPr lang="ru-RU" dirty="0" smtClean="0"/>
              <a:t>	</a:t>
            </a:r>
            <a:r>
              <a:rPr lang="ru-RU" sz="4800" b="1" i="1" dirty="0" smtClean="0">
                <a:solidFill>
                  <a:schemeClr val="accent5">
                    <a:lumMod val="50000"/>
                  </a:schemeClr>
                </a:solidFill>
                <a:latin typeface="Times New Roman" pitchFamily="18" charset="0"/>
                <a:cs typeface="Times New Roman" pitchFamily="18" charset="0"/>
              </a:rPr>
              <a:t>Кисти какого художника принадлежит данный портрет поэта?</a:t>
            </a:r>
            <a:endParaRPr lang="ru-RU" sz="4800" b="1" i="1" dirty="0">
              <a:solidFill>
                <a:schemeClr val="accent5">
                  <a:lumMod val="50000"/>
                </a:schemeClr>
              </a:solidFill>
              <a:latin typeface="Times New Roman" pitchFamily="18" charset="0"/>
              <a:cs typeface="Times New Roman" pitchFamily="18" charset="0"/>
            </a:endParaRPr>
          </a:p>
        </p:txBody>
      </p:sp>
      <p:pic>
        <p:nvPicPr>
          <p:cNvPr id="4" name="Picture 2" descr="http://www.nearyou.ru/kramsk/t77nekrasovm.jpg"/>
          <p:cNvPicPr>
            <a:picLocks noChangeAspect="1" noChangeArrowheads="1"/>
          </p:cNvPicPr>
          <p:nvPr/>
        </p:nvPicPr>
        <p:blipFill>
          <a:blip r:embed="rId2" cstate="email"/>
          <a:srcRect/>
          <a:stretch>
            <a:fillRect/>
          </a:stretch>
        </p:blipFill>
        <p:spPr bwMode="auto">
          <a:xfrm>
            <a:off x="5076056" y="1340768"/>
            <a:ext cx="3869551" cy="482453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Прямоугольник 4"/>
          <p:cNvSpPr/>
          <p:nvPr/>
        </p:nvSpPr>
        <p:spPr>
          <a:xfrm>
            <a:off x="8028384" y="6237312"/>
            <a:ext cx="941283" cy="369332"/>
          </a:xfrm>
          <a:prstGeom prst="rect">
            <a:avLst/>
          </a:prstGeom>
        </p:spPr>
        <p:txBody>
          <a:bodyPr wrap="none">
            <a:spAutoFit/>
          </a:bodyPr>
          <a:lstStyle/>
          <a:p>
            <a:r>
              <a:rPr lang="ru-RU" b="1" i="1" dirty="0" smtClean="0">
                <a:latin typeface="Times New Roman" pitchFamily="18" charset="0"/>
                <a:cs typeface="Times New Roman" pitchFamily="18" charset="0"/>
                <a:hlinkClick r:id="rId3" action="ppaction://hlinksldjump"/>
              </a:rPr>
              <a:t>ОТВЕТ</a:t>
            </a:r>
            <a:endParaRPr lang="ru-RU" b="1" i="1" dirty="0">
              <a:latin typeface="Times New Roman" pitchFamily="18" charset="0"/>
              <a:cs typeface="Times New Roman" pitchFamily="18" charset="0"/>
            </a:endParaRPr>
          </a:p>
        </p:txBody>
      </p:sp>
    </p:spTree>
  </p:cSld>
  <p:clrMapOvr>
    <a:masterClrMapping/>
  </p:clrMapOvr>
  <p:transition spd="med" advClick="0">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par>
                                <p:cTn id="9" presetID="55" presetClass="entr" presetSubtype="0"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p:cTn id="11"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12"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13" dur="1000"/>
                                        <p:tgtEl>
                                          <p:spTgt spid="3">
                                            <p:txEl>
                                              <p:pRg st="0" end="0"/>
                                            </p:txEl>
                                          </p:spTgt>
                                        </p:tgtEl>
                                      </p:cBhvr>
                                    </p:animEffect>
                                  </p:childTnLst>
                                </p:cTn>
                              </p:par>
                              <p:par>
                                <p:cTn id="14" presetID="31" presetClass="entr" presetSubtype="0" fill="hold" nodeType="withEffect">
                                  <p:stCondLst>
                                    <p:cond delay="0"/>
                                  </p:stCondLst>
                                  <p:iterate type="lt">
                                    <p:tmPct val="5000"/>
                                  </p:iterate>
                                  <p:childTnLst>
                                    <p:set>
                                      <p:cBhvr>
                                        <p:cTn id="15" dur="1" fill="hold">
                                          <p:stCondLst>
                                            <p:cond delay="0"/>
                                          </p:stCondLst>
                                        </p:cTn>
                                        <p:tgtEl>
                                          <p:spTgt spid="4"/>
                                        </p:tgtEl>
                                        <p:attrNameLst>
                                          <p:attrName>style.visibility</p:attrName>
                                        </p:attrNameLst>
                                      </p:cBhvr>
                                      <p:to>
                                        <p:strVal val="visible"/>
                                      </p:to>
                                    </p:set>
                                    <p:anim calcmode="lin" valueType="num">
                                      <p:cBhvr>
                                        <p:cTn id="16" dur="1000" fill="hold"/>
                                        <p:tgtEl>
                                          <p:spTgt spid="4"/>
                                        </p:tgtEl>
                                        <p:attrNameLst>
                                          <p:attrName>ppt_w</p:attrName>
                                        </p:attrNameLst>
                                      </p:cBhvr>
                                      <p:tavLst>
                                        <p:tav tm="0">
                                          <p:val>
                                            <p:fltVal val="0"/>
                                          </p:val>
                                        </p:tav>
                                        <p:tav tm="100000">
                                          <p:val>
                                            <p:strVal val="#ppt_w"/>
                                          </p:val>
                                        </p:tav>
                                      </p:tavLst>
                                    </p:anim>
                                    <p:anim calcmode="lin" valueType="num">
                                      <p:cBhvr>
                                        <p:cTn id="17" dur="1000" fill="hold"/>
                                        <p:tgtEl>
                                          <p:spTgt spid="4"/>
                                        </p:tgtEl>
                                        <p:attrNameLst>
                                          <p:attrName>ppt_h</p:attrName>
                                        </p:attrNameLst>
                                      </p:cBhvr>
                                      <p:tavLst>
                                        <p:tav tm="0">
                                          <p:val>
                                            <p:fltVal val="0"/>
                                          </p:val>
                                        </p:tav>
                                        <p:tav tm="100000">
                                          <p:val>
                                            <p:strVal val="#ppt_h"/>
                                          </p:val>
                                        </p:tav>
                                      </p:tavLst>
                                    </p:anim>
                                    <p:anim calcmode="lin" valueType="num">
                                      <p:cBhvr>
                                        <p:cTn id="18" dur="1000" fill="hold"/>
                                        <p:tgtEl>
                                          <p:spTgt spid="4"/>
                                        </p:tgtEl>
                                        <p:attrNameLst>
                                          <p:attrName>style.rotation</p:attrName>
                                        </p:attrNameLst>
                                      </p:cBhvr>
                                      <p:tavLst>
                                        <p:tav tm="0">
                                          <p:val>
                                            <p:fltVal val="90"/>
                                          </p:val>
                                        </p:tav>
                                        <p:tav tm="100000">
                                          <p:val>
                                            <p:fltVal val="0"/>
                                          </p:val>
                                        </p:tav>
                                      </p:tavLst>
                                    </p:anim>
                                    <p:animEffect transition="in" filter="fade">
                                      <p:cBhvr>
                                        <p:cTn id="19"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0"/>
            <a:ext cx="8229600" cy="1143000"/>
          </a:xfrm>
        </p:spPr>
        <p:txBody>
          <a:bodyPr>
            <a:noAutofit/>
          </a:bodyPr>
          <a:lstStyle/>
          <a:p>
            <a:r>
              <a:rPr lang="ru-RU" sz="7200" b="1" i="1" dirty="0" smtClean="0">
                <a:solidFill>
                  <a:schemeClr val="accent5">
                    <a:lumMod val="50000"/>
                  </a:schemeClr>
                </a:solidFill>
                <a:latin typeface="Times New Roman" pitchFamily="18" charset="0"/>
                <a:cs typeface="Times New Roman" pitchFamily="18" charset="0"/>
              </a:rPr>
              <a:t>ФИНАЛ</a:t>
            </a:r>
            <a:endParaRPr lang="ru-RU" sz="7200" dirty="0"/>
          </a:p>
        </p:txBody>
      </p:sp>
      <p:sp>
        <p:nvSpPr>
          <p:cNvPr id="3" name="Содержимое 2"/>
          <p:cNvSpPr>
            <a:spLocks noGrp="1"/>
          </p:cNvSpPr>
          <p:nvPr>
            <p:ph idx="1"/>
          </p:nvPr>
        </p:nvSpPr>
        <p:spPr>
          <a:xfrm>
            <a:off x="755576" y="1600200"/>
            <a:ext cx="4752528" cy="4525963"/>
          </a:xfrm>
        </p:spPr>
        <p:txBody>
          <a:bodyPr>
            <a:normAutofit fontScale="92500"/>
          </a:bodyPr>
          <a:lstStyle/>
          <a:p>
            <a:pPr algn="ctr">
              <a:buNone/>
            </a:pPr>
            <a:r>
              <a:rPr lang="ru-RU" sz="3500" b="1" i="1" dirty="0" smtClean="0">
                <a:solidFill>
                  <a:schemeClr val="accent5">
                    <a:lumMod val="50000"/>
                  </a:schemeClr>
                </a:solidFill>
                <a:latin typeface="Times New Roman" pitchFamily="18" charset="0"/>
                <a:cs typeface="Times New Roman" pitchFamily="18" charset="0"/>
              </a:rPr>
              <a:t>	Иван  Николаевич Крамской (1837-1887)- </a:t>
            </a:r>
          </a:p>
          <a:p>
            <a:pPr algn="ctr">
              <a:buNone/>
            </a:pPr>
            <a:r>
              <a:rPr lang="ru-RU" sz="3500" b="1" i="1" dirty="0" smtClean="0">
                <a:solidFill>
                  <a:schemeClr val="accent5">
                    <a:lumMod val="50000"/>
                  </a:schemeClr>
                </a:solidFill>
                <a:latin typeface="Times New Roman" pitchFamily="18" charset="0"/>
                <a:cs typeface="Times New Roman" pitchFamily="18" charset="0"/>
              </a:rPr>
              <a:t>	художник-мыслитель, выдающийся организатор художественной жизни, критик, педагог</a:t>
            </a:r>
          </a:p>
          <a:p>
            <a:endParaRPr lang="ru-RU" dirty="0"/>
          </a:p>
        </p:txBody>
      </p:sp>
      <p:pic>
        <p:nvPicPr>
          <p:cNvPr id="89092" name="Picture 4" descr="Картинка 1 из 1263"/>
          <p:cNvPicPr>
            <a:picLocks noChangeAspect="1" noChangeArrowheads="1"/>
          </p:cNvPicPr>
          <p:nvPr/>
        </p:nvPicPr>
        <p:blipFill>
          <a:blip r:embed="rId2" cstate="email"/>
          <a:srcRect/>
          <a:stretch>
            <a:fillRect/>
          </a:stretch>
        </p:blipFill>
        <p:spPr bwMode="auto">
          <a:xfrm>
            <a:off x="5508104" y="1412776"/>
            <a:ext cx="3472872" cy="439248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Штриховая стрелка вправо 4">
            <a:hlinkClick r:id="rId3" action="ppaction://hlinksldjump"/>
          </p:cNvPr>
          <p:cNvSpPr/>
          <p:nvPr/>
        </p:nvSpPr>
        <p:spPr>
          <a:xfrm>
            <a:off x="7956376" y="6165304"/>
            <a:ext cx="978408" cy="484632"/>
          </a:xfrm>
          <a:prstGeom prst="stripedRight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ru-RU"/>
          </a:p>
        </p:txBody>
      </p:sp>
    </p:spTree>
  </p:cSld>
  <p:clrMapOvr>
    <a:masterClrMapping/>
  </p:clrMapOvr>
  <p:transition spd="med" advClick="0">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par>
                                <p:cTn id="9" presetID="55" presetClass="entr" presetSubtype="0"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p:cTn id="11"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12"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13" dur="1000"/>
                                        <p:tgtEl>
                                          <p:spTgt spid="3">
                                            <p:txEl>
                                              <p:pRg st="0" end="0"/>
                                            </p:txEl>
                                          </p:spTgt>
                                        </p:tgtEl>
                                      </p:cBhvr>
                                    </p:animEffect>
                                  </p:childTnLst>
                                </p:cTn>
                              </p:par>
                              <p:par>
                                <p:cTn id="14" presetID="55" presetClass="entr" presetSubtype="0" fill="hold" grpId="0" nodeType="with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 calcmode="lin" valueType="num">
                                      <p:cBhvr>
                                        <p:cTn id="16" dur="1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17"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18" dur="1000"/>
                                        <p:tgtEl>
                                          <p:spTgt spid="3">
                                            <p:txEl>
                                              <p:pRg st="1" end="1"/>
                                            </p:txEl>
                                          </p:spTgt>
                                        </p:tgtEl>
                                      </p:cBhvr>
                                    </p:animEffect>
                                  </p:childTnLst>
                                </p:cTn>
                              </p:par>
                              <p:par>
                                <p:cTn id="19" presetID="31" presetClass="entr" presetSubtype="0" fill="hold" nodeType="withEffect">
                                  <p:stCondLst>
                                    <p:cond delay="0"/>
                                  </p:stCondLst>
                                  <p:iterate type="lt">
                                    <p:tmPct val="5000"/>
                                  </p:iterate>
                                  <p:childTnLst>
                                    <p:set>
                                      <p:cBhvr>
                                        <p:cTn id="20" dur="1" fill="hold">
                                          <p:stCondLst>
                                            <p:cond delay="0"/>
                                          </p:stCondLst>
                                        </p:cTn>
                                        <p:tgtEl>
                                          <p:spTgt spid="89092"/>
                                        </p:tgtEl>
                                        <p:attrNameLst>
                                          <p:attrName>style.visibility</p:attrName>
                                        </p:attrNameLst>
                                      </p:cBhvr>
                                      <p:to>
                                        <p:strVal val="visible"/>
                                      </p:to>
                                    </p:set>
                                    <p:anim calcmode="lin" valueType="num">
                                      <p:cBhvr>
                                        <p:cTn id="21" dur="1000" fill="hold"/>
                                        <p:tgtEl>
                                          <p:spTgt spid="89092"/>
                                        </p:tgtEl>
                                        <p:attrNameLst>
                                          <p:attrName>ppt_w</p:attrName>
                                        </p:attrNameLst>
                                      </p:cBhvr>
                                      <p:tavLst>
                                        <p:tav tm="0">
                                          <p:val>
                                            <p:fltVal val="0"/>
                                          </p:val>
                                        </p:tav>
                                        <p:tav tm="100000">
                                          <p:val>
                                            <p:strVal val="#ppt_w"/>
                                          </p:val>
                                        </p:tav>
                                      </p:tavLst>
                                    </p:anim>
                                    <p:anim calcmode="lin" valueType="num">
                                      <p:cBhvr>
                                        <p:cTn id="22" dur="1000" fill="hold"/>
                                        <p:tgtEl>
                                          <p:spTgt spid="89092"/>
                                        </p:tgtEl>
                                        <p:attrNameLst>
                                          <p:attrName>ppt_h</p:attrName>
                                        </p:attrNameLst>
                                      </p:cBhvr>
                                      <p:tavLst>
                                        <p:tav tm="0">
                                          <p:val>
                                            <p:fltVal val="0"/>
                                          </p:val>
                                        </p:tav>
                                        <p:tav tm="100000">
                                          <p:val>
                                            <p:strVal val="#ppt_h"/>
                                          </p:val>
                                        </p:tav>
                                      </p:tavLst>
                                    </p:anim>
                                    <p:anim calcmode="lin" valueType="num">
                                      <p:cBhvr>
                                        <p:cTn id="23" dur="1000" fill="hold"/>
                                        <p:tgtEl>
                                          <p:spTgt spid="89092"/>
                                        </p:tgtEl>
                                        <p:attrNameLst>
                                          <p:attrName>style.rotation</p:attrName>
                                        </p:attrNameLst>
                                      </p:cBhvr>
                                      <p:tavLst>
                                        <p:tav tm="0">
                                          <p:val>
                                            <p:fltVal val="90"/>
                                          </p:val>
                                        </p:tav>
                                        <p:tav tm="100000">
                                          <p:val>
                                            <p:fltVal val="0"/>
                                          </p:val>
                                        </p:tav>
                                      </p:tavLst>
                                    </p:anim>
                                    <p:animEffect transition="in" filter="fade">
                                      <p:cBhvr>
                                        <p:cTn id="24" dur="1000"/>
                                        <p:tgtEl>
                                          <p:spTgt spid="890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0"/>
            <a:ext cx="8229600" cy="1143000"/>
          </a:xfrm>
        </p:spPr>
        <p:txBody>
          <a:bodyPr>
            <a:noAutofit/>
          </a:bodyPr>
          <a:lstStyle/>
          <a:p>
            <a:r>
              <a:rPr lang="ru-RU" sz="7200" b="1" i="1" dirty="0" smtClean="0">
                <a:solidFill>
                  <a:schemeClr val="accent5">
                    <a:lumMod val="50000"/>
                  </a:schemeClr>
                </a:solidFill>
                <a:latin typeface="Times New Roman" pitchFamily="18" charset="0"/>
                <a:cs typeface="Times New Roman" pitchFamily="18" charset="0"/>
              </a:rPr>
              <a:t>ФИНАЛ</a:t>
            </a:r>
            <a:endParaRPr lang="ru-RU" sz="7200" dirty="0"/>
          </a:p>
        </p:txBody>
      </p:sp>
      <p:sp>
        <p:nvSpPr>
          <p:cNvPr id="3" name="Содержимое 2"/>
          <p:cNvSpPr>
            <a:spLocks noGrp="1"/>
          </p:cNvSpPr>
          <p:nvPr>
            <p:ph idx="1"/>
          </p:nvPr>
        </p:nvSpPr>
        <p:spPr>
          <a:xfrm>
            <a:off x="457200" y="1600200"/>
            <a:ext cx="8291264" cy="4997152"/>
          </a:xfrm>
        </p:spPr>
        <p:txBody>
          <a:bodyPr>
            <a:normAutofit fontScale="92500"/>
          </a:bodyPr>
          <a:lstStyle/>
          <a:p>
            <a:pPr algn="ctr">
              <a:buNone/>
            </a:pPr>
            <a:r>
              <a:rPr lang="ru-RU" b="1" i="1" dirty="0" smtClean="0">
                <a:solidFill>
                  <a:schemeClr val="accent5">
                    <a:lumMod val="50000"/>
                  </a:schemeClr>
                </a:solidFill>
              </a:rPr>
              <a:t>	</a:t>
            </a:r>
            <a:r>
              <a:rPr lang="ru-RU" sz="5400" b="1" i="1" dirty="0" smtClean="0">
                <a:solidFill>
                  <a:schemeClr val="accent5">
                    <a:lumMod val="50000"/>
                  </a:schemeClr>
                </a:solidFill>
                <a:latin typeface="Times New Roman" pitchFamily="18" charset="0"/>
                <a:cs typeface="Times New Roman" pitchFamily="18" charset="0"/>
              </a:rPr>
              <a:t>Питая ненавистью грудь, </a:t>
            </a:r>
            <a:br>
              <a:rPr lang="ru-RU" sz="5400" b="1" i="1" dirty="0" smtClean="0">
                <a:solidFill>
                  <a:schemeClr val="accent5">
                    <a:lumMod val="50000"/>
                  </a:schemeClr>
                </a:solidFill>
                <a:latin typeface="Times New Roman" pitchFamily="18" charset="0"/>
                <a:cs typeface="Times New Roman" pitchFamily="18" charset="0"/>
              </a:rPr>
            </a:br>
            <a:r>
              <a:rPr lang="ru-RU" sz="5400" b="1" i="1" dirty="0" smtClean="0">
                <a:solidFill>
                  <a:schemeClr val="accent5">
                    <a:lumMod val="50000"/>
                  </a:schemeClr>
                </a:solidFill>
                <a:latin typeface="Times New Roman" pitchFamily="18" charset="0"/>
                <a:cs typeface="Times New Roman" pitchFamily="18" charset="0"/>
              </a:rPr>
              <a:t>Уста вооружив сатирой, </a:t>
            </a:r>
            <a:br>
              <a:rPr lang="ru-RU" sz="5400" b="1" i="1" dirty="0" smtClean="0">
                <a:solidFill>
                  <a:schemeClr val="accent5">
                    <a:lumMod val="50000"/>
                  </a:schemeClr>
                </a:solidFill>
                <a:latin typeface="Times New Roman" pitchFamily="18" charset="0"/>
                <a:cs typeface="Times New Roman" pitchFamily="18" charset="0"/>
              </a:rPr>
            </a:br>
            <a:r>
              <a:rPr lang="ru-RU" sz="5400" b="1" i="1" dirty="0" smtClean="0">
                <a:solidFill>
                  <a:schemeClr val="accent5">
                    <a:lumMod val="50000"/>
                  </a:schemeClr>
                </a:solidFill>
                <a:latin typeface="Times New Roman" pitchFamily="18" charset="0"/>
                <a:cs typeface="Times New Roman" pitchFamily="18" charset="0"/>
              </a:rPr>
              <a:t>Проходит он тернистый путь </a:t>
            </a:r>
            <a:br>
              <a:rPr lang="ru-RU" sz="5400" b="1" i="1" dirty="0" smtClean="0">
                <a:solidFill>
                  <a:schemeClr val="accent5">
                    <a:lumMod val="50000"/>
                  </a:schemeClr>
                </a:solidFill>
                <a:latin typeface="Times New Roman" pitchFamily="18" charset="0"/>
                <a:cs typeface="Times New Roman" pitchFamily="18" charset="0"/>
              </a:rPr>
            </a:br>
            <a:r>
              <a:rPr lang="ru-RU" sz="5400" b="1" i="1" dirty="0" smtClean="0">
                <a:solidFill>
                  <a:schemeClr val="accent5">
                    <a:lumMod val="50000"/>
                  </a:schemeClr>
                </a:solidFill>
                <a:latin typeface="Times New Roman" pitchFamily="18" charset="0"/>
                <a:cs typeface="Times New Roman" pitchFamily="18" charset="0"/>
              </a:rPr>
              <a:t>С своей карающею лирой </a:t>
            </a:r>
            <a:br>
              <a:rPr lang="ru-RU" sz="5400" b="1" i="1" dirty="0" smtClean="0">
                <a:solidFill>
                  <a:schemeClr val="accent5">
                    <a:lumMod val="50000"/>
                  </a:schemeClr>
                </a:solidFill>
                <a:latin typeface="Times New Roman" pitchFamily="18" charset="0"/>
                <a:cs typeface="Times New Roman" pitchFamily="18" charset="0"/>
              </a:rPr>
            </a:br>
            <a:endParaRPr lang="ru-RU" sz="5400" b="1" i="1" dirty="0">
              <a:solidFill>
                <a:schemeClr val="accent5">
                  <a:lumMod val="50000"/>
                </a:schemeClr>
              </a:solidFill>
              <a:latin typeface="Times New Roman" pitchFamily="18" charset="0"/>
              <a:cs typeface="Times New Roman" pitchFamily="18" charset="0"/>
            </a:endParaRPr>
          </a:p>
        </p:txBody>
      </p:sp>
      <p:sp>
        <p:nvSpPr>
          <p:cNvPr id="4" name="Прямоугольник 3"/>
          <p:cNvSpPr/>
          <p:nvPr/>
        </p:nvSpPr>
        <p:spPr>
          <a:xfrm>
            <a:off x="8028384" y="6309320"/>
            <a:ext cx="941283" cy="369332"/>
          </a:xfrm>
          <a:prstGeom prst="rect">
            <a:avLst/>
          </a:prstGeom>
        </p:spPr>
        <p:txBody>
          <a:bodyPr wrap="none">
            <a:spAutoFit/>
          </a:bodyPr>
          <a:lstStyle/>
          <a:p>
            <a:r>
              <a:rPr lang="ru-RU" b="1" i="1" dirty="0" smtClean="0">
                <a:latin typeface="Times New Roman" pitchFamily="18" charset="0"/>
                <a:cs typeface="Times New Roman" pitchFamily="18" charset="0"/>
                <a:hlinkClick r:id="rId2" action="ppaction://hlinksldjump"/>
              </a:rPr>
              <a:t>ОТВЕТ</a:t>
            </a:r>
            <a:endParaRPr lang="ru-RU" b="1" i="1" dirty="0">
              <a:latin typeface="Times New Roman" pitchFamily="18" charset="0"/>
              <a:cs typeface="Times New Roman" pitchFamily="18" charset="0"/>
            </a:endParaRPr>
          </a:p>
        </p:txBody>
      </p:sp>
    </p:spTree>
  </p:cSld>
  <p:clrMapOvr>
    <a:masterClrMapping/>
  </p:clrMapOvr>
  <p:transition spd="med" advClick="0">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par>
                                <p:cTn id="9" presetID="55" presetClass="entr" presetSubtype="0"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p:cTn id="11"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12"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13"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0"/>
            <a:ext cx="8229600" cy="1143000"/>
          </a:xfrm>
        </p:spPr>
        <p:txBody>
          <a:bodyPr>
            <a:noAutofit/>
          </a:bodyPr>
          <a:lstStyle/>
          <a:p>
            <a:r>
              <a:rPr lang="ru-RU" sz="7200" b="1" i="1" dirty="0" smtClean="0">
                <a:solidFill>
                  <a:schemeClr val="accent5">
                    <a:lumMod val="50000"/>
                  </a:schemeClr>
                </a:solidFill>
                <a:latin typeface="Times New Roman" pitchFamily="18" charset="0"/>
                <a:cs typeface="Times New Roman" pitchFamily="18" charset="0"/>
              </a:rPr>
              <a:t>ОТВЕТ</a:t>
            </a:r>
            <a:endParaRPr lang="ru-RU" sz="7200" dirty="0"/>
          </a:p>
        </p:txBody>
      </p:sp>
      <p:sp>
        <p:nvSpPr>
          <p:cNvPr id="3" name="Содержимое 2"/>
          <p:cNvSpPr>
            <a:spLocks noGrp="1"/>
          </p:cNvSpPr>
          <p:nvPr>
            <p:ph idx="1"/>
          </p:nvPr>
        </p:nvSpPr>
        <p:spPr>
          <a:xfrm>
            <a:off x="914400" y="980728"/>
            <a:ext cx="8229600" cy="4525963"/>
          </a:xfrm>
        </p:spPr>
        <p:txBody>
          <a:bodyPr>
            <a:normAutofit/>
          </a:bodyPr>
          <a:lstStyle/>
          <a:p>
            <a:pPr algn="ctr">
              <a:buNone/>
            </a:pPr>
            <a:r>
              <a:rPr lang="ru-RU" sz="5400" b="1" i="1" dirty="0" smtClean="0">
                <a:solidFill>
                  <a:schemeClr val="accent5">
                    <a:lumMod val="50000"/>
                  </a:schemeClr>
                </a:solidFill>
                <a:latin typeface="Times New Roman" pitchFamily="18" charset="0"/>
                <a:cs typeface="Times New Roman" pitchFamily="18" charset="0"/>
              </a:rPr>
              <a:t>Василию Андреевичу Жуковскому</a:t>
            </a:r>
            <a:endParaRPr lang="ru-RU" sz="5400" b="1" i="1" dirty="0">
              <a:solidFill>
                <a:schemeClr val="accent5">
                  <a:lumMod val="50000"/>
                </a:schemeClr>
              </a:solidFill>
              <a:latin typeface="Times New Roman" pitchFamily="18" charset="0"/>
              <a:cs typeface="Times New Roman" pitchFamily="18" charset="0"/>
            </a:endParaRPr>
          </a:p>
        </p:txBody>
      </p:sp>
      <p:pic>
        <p:nvPicPr>
          <p:cNvPr id="44034" name="Picture 2" descr="Картинка 10 из 564"/>
          <p:cNvPicPr>
            <a:picLocks noChangeAspect="1" noChangeArrowheads="1"/>
          </p:cNvPicPr>
          <p:nvPr/>
        </p:nvPicPr>
        <p:blipFill>
          <a:blip r:embed="rId2" cstate="email"/>
          <a:srcRect/>
          <a:stretch>
            <a:fillRect/>
          </a:stretch>
        </p:blipFill>
        <p:spPr bwMode="auto">
          <a:xfrm>
            <a:off x="3851920" y="2708920"/>
            <a:ext cx="2880320" cy="393217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Управляющая кнопка: домой 4">
            <a:hlinkClick r:id="rId3" action="ppaction://hlinksldjump" highlightClick="1"/>
          </p:cNvPr>
          <p:cNvSpPr/>
          <p:nvPr/>
        </p:nvSpPr>
        <p:spPr>
          <a:xfrm>
            <a:off x="8316416" y="6093296"/>
            <a:ext cx="538360" cy="576064"/>
          </a:xfrm>
          <a:prstGeom prst="actionButtonHom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ru-RU"/>
          </a:p>
        </p:txBody>
      </p:sp>
    </p:spTree>
  </p:cSld>
  <p:clrMapOvr>
    <a:masterClrMapping/>
  </p:clrMapOvr>
  <p:transition spd="med" advClick="0">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par>
                                <p:cTn id="9" presetID="55" presetClass="entr" presetSubtype="0"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p:cTn id="11"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12"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13" dur="1000"/>
                                        <p:tgtEl>
                                          <p:spTgt spid="3">
                                            <p:txEl>
                                              <p:pRg st="0" end="0"/>
                                            </p:txEl>
                                          </p:spTgt>
                                        </p:tgtEl>
                                      </p:cBhvr>
                                    </p:animEffect>
                                  </p:childTnLst>
                                </p:cTn>
                              </p:par>
                              <p:par>
                                <p:cTn id="14" presetID="31" presetClass="entr" presetSubtype="0" fill="hold" nodeType="withEffect">
                                  <p:stCondLst>
                                    <p:cond delay="0"/>
                                  </p:stCondLst>
                                  <p:iterate type="lt">
                                    <p:tmPct val="5000"/>
                                  </p:iterate>
                                  <p:childTnLst>
                                    <p:set>
                                      <p:cBhvr>
                                        <p:cTn id="15" dur="1" fill="hold">
                                          <p:stCondLst>
                                            <p:cond delay="0"/>
                                          </p:stCondLst>
                                        </p:cTn>
                                        <p:tgtEl>
                                          <p:spTgt spid="44034"/>
                                        </p:tgtEl>
                                        <p:attrNameLst>
                                          <p:attrName>style.visibility</p:attrName>
                                        </p:attrNameLst>
                                      </p:cBhvr>
                                      <p:to>
                                        <p:strVal val="visible"/>
                                      </p:to>
                                    </p:set>
                                    <p:anim calcmode="lin" valueType="num">
                                      <p:cBhvr>
                                        <p:cTn id="16" dur="1000" fill="hold"/>
                                        <p:tgtEl>
                                          <p:spTgt spid="44034"/>
                                        </p:tgtEl>
                                        <p:attrNameLst>
                                          <p:attrName>ppt_w</p:attrName>
                                        </p:attrNameLst>
                                      </p:cBhvr>
                                      <p:tavLst>
                                        <p:tav tm="0">
                                          <p:val>
                                            <p:fltVal val="0"/>
                                          </p:val>
                                        </p:tav>
                                        <p:tav tm="100000">
                                          <p:val>
                                            <p:strVal val="#ppt_w"/>
                                          </p:val>
                                        </p:tav>
                                      </p:tavLst>
                                    </p:anim>
                                    <p:anim calcmode="lin" valueType="num">
                                      <p:cBhvr>
                                        <p:cTn id="17" dur="1000" fill="hold"/>
                                        <p:tgtEl>
                                          <p:spTgt spid="44034"/>
                                        </p:tgtEl>
                                        <p:attrNameLst>
                                          <p:attrName>ppt_h</p:attrName>
                                        </p:attrNameLst>
                                      </p:cBhvr>
                                      <p:tavLst>
                                        <p:tav tm="0">
                                          <p:val>
                                            <p:fltVal val="0"/>
                                          </p:val>
                                        </p:tav>
                                        <p:tav tm="100000">
                                          <p:val>
                                            <p:strVal val="#ppt_h"/>
                                          </p:val>
                                        </p:tav>
                                      </p:tavLst>
                                    </p:anim>
                                    <p:anim calcmode="lin" valueType="num">
                                      <p:cBhvr>
                                        <p:cTn id="18" dur="1000" fill="hold"/>
                                        <p:tgtEl>
                                          <p:spTgt spid="44034"/>
                                        </p:tgtEl>
                                        <p:attrNameLst>
                                          <p:attrName>style.rotation</p:attrName>
                                        </p:attrNameLst>
                                      </p:cBhvr>
                                      <p:tavLst>
                                        <p:tav tm="0">
                                          <p:val>
                                            <p:fltVal val="90"/>
                                          </p:val>
                                        </p:tav>
                                        <p:tav tm="100000">
                                          <p:val>
                                            <p:fltVal val="0"/>
                                          </p:val>
                                        </p:tav>
                                      </p:tavLst>
                                    </p:anim>
                                    <p:animEffect transition="in" filter="fade">
                                      <p:cBhvr>
                                        <p:cTn id="19" dur="1000"/>
                                        <p:tgtEl>
                                          <p:spTgt spid="440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0"/>
            <a:ext cx="8229600" cy="1143000"/>
          </a:xfrm>
        </p:spPr>
        <p:txBody>
          <a:bodyPr>
            <a:noAutofit/>
          </a:bodyPr>
          <a:lstStyle/>
          <a:p>
            <a:r>
              <a:rPr lang="ru-RU" sz="7200" b="1" i="1" dirty="0" smtClean="0">
                <a:solidFill>
                  <a:schemeClr val="accent5">
                    <a:lumMod val="50000"/>
                  </a:schemeClr>
                </a:solidFill>
                <a:latin typeface="Times New Roman" pitchFamily="18" charset="0"/>
                <a:cs typeface="Times New Roman" pitchFamily="18" charset="0"/>
              </a:rPr>
              <a:t>ФИНАЛ</a:t>
            </a:r>
            <a:endParaRPr lang="ru-RU" sz="7200" dirty="0"/>
          </a:p>
        </p:txBody>
      </p:sp>
      <p:sp>
        <p:nvSpPr>
          <p:cNvPr id="3" name="Содержимое 2"/>
          <p:cNvSpPr>
            <a:spLocks noGrp="1"/>
          </p:cNvSpPr>
          <p:nvPr>
            <p:ph idx="1"/>
          </p:nvPr>
        </p:nvSpPr>
        <p:spPr>
          <a:xfrm>
            <a:off x="683568" y="1268760"/>
            <a:ext cx="4665712" cy="4525963"/>
          </a:xfrm>
        </p:spPr>
        <p:txBody>
          <a:bodyPr>
            <a:normAutofit fontScale="92500" lnSpcReduction="10000"/>
          </a:bodyPr>
          <a:lstStyle/>
          <a:p>
            <a:pPr algn="ctr">
              <a:buNone/>
            </a:pPr>
            <a:r>
              <a:rPr lang="ru-RU" sz="4800" b="1" i="1" dirty="0" smtClean="0">
                <a:solidFill>
                  <a:schemeClr val="accent5">
                    <a:lumMod val="50000"/>
                  </a:schemeClr>
                </a:solidFill>
                <a:latin typeface="Times New Roman" pitchFamily="18" charset="0"/>
                <a:cs typeface="Times New Roman" pitchFamily="18" charset="0"/>
              </a:rPr>
              <a:t>Стихотворение</a:t>
            </a:r>
          </a:p>
          <a:p>
            <a:pPr algn="ctr">
              <a:buNone/>
            </a:pPr>
            <a:r>
              <a:rPr lang="ru-RU" sz="4800" b="1" i="1" dirty="0" smtClean="0">
                <a:solidFill>
                  <a:schemeClr val="accent5">
                    <a:lumMod val="50000"/>
                  </a:schemeClr>
                </a:solidFill>
                <a:latin typeface="Times New Roman" pitchFamily="18" charset="0"/>
                <a:cs typeface="Times New Roman" pitchFamily="18" charset="0"/>
              </a:rPr>
              <a:t> написано на </a:t>
            </a:r>
          </a:p>
          <a:p>
            <a:pPr algn="ctr">
              <a:buNone/>
            </a:pPr>
            <a:r>
              <a:rPr lang="ru-RU" sz="4800" b="1" i="1" dirty="0" smtClean="0">
                <a:solidFill>
                  <a:schemeClr val="accent5">
                    <a:lumMod val="50000"/>
                  </a:schemeClr>
                </a:solidFill>
                <a:latin typeface="Times New Roman" pitchFamily="18" charset="0"/>
                <a:cs typeface="Times New Roman" pitchFamily="18" charset="0"/>
              </a:rPr>
              <a:t>смерть </a:t>
            </a:r>
          </a:p>
          <a:p>
            <a:pPr algn="ctr">
              <a:buNone/>
            </a:pPr>
            <a:r>
              <a:rPr lang="ru-RU" sz="4800" b="1" i="1" dirty="0" smtClean="0">
                <a:solidFill>
                  <a:schemeClr val="accent5">
                    <a:lumMod val="50000"/>
                  </a:schemeClr>
                </a:solidFill>
                <a:latin typeface="Times New Roman" pitchFamily="18" charset="0"/>
                <a:cs typeface="Times New Roman" pitchFamily="18" charset="0"/>
              </a:rPr>
              <a:t>Николая </a:t>
            </a:r>
          </a:p>
          <a:p>
            <a:pPr algn="ctr">
              <a:buNone/>
            </a:pPr>
            <a:r>
              <a:rPr lang="ru-RU" sz="4800" b="1" i="1" dirty="0" smtClean="0">
                <a:solidFill>
                  <a:schemeClr val="accent5">
                    <a:lumMod val="50000"/>
                  </a:schemeClr>
                </a:solidFill>
                <a:latin typeface="Times New Roman" pitchFamily="18" charset="0"/>
                <a:cs typeface="Times New Roman" pitchFamily="18" charset="0"/>
              </a:rPr>
              <a:t>Васильевича </a:t>
            </a:r>
          </a:p>
          <a:p>
            <a:pPr algn="ctr">
              <a:buNone/>
            </a:pPr>
            <a:r>
              <a:rPr lang="ru-RU" sz="4800" b="1" i="1" dirty="0" smtClean="0">
                <a:solidFill>
                  <a:schemeClr val="accent5">
                    <a:lumMod val="50000"/>
                  </a:schemeClr>
                </a:solidFill>
                <a:latin typeface="Times New Roman" pitchFamily="18" charset="0"/>
                <a:cs typeface="Times New Roman" pitchFamily="18" charset="0"/>
              </a:rPr>
              <a:t>Гоголя</a:t>
            </a:r>
            <a:endParaRPr lang="ru-RU" sz="4800" b="1" i="1" dirty="0">
              <a:solidFill>
                <a:schemeClr val="accent5">
                  <a:lumMod val="50000"/>
                </a:schemeClr>
              </a:solidFill>
              <a:latin typeface="Times New Roman" pitchFamily="18" charset="0"/>
              <a:cs typeface="Times New Roman" pitchFamily="18" charset="0"/>
            </a:endParaRPr>
          </a:p>
        </p:txBody>
      </p:sp>
      <p:pic>
        <p:nvPicPr>
          <p:cNvPr id="90114" name="Picture 2" descr="Картинка 3 из 2587"/>
          <p:cNvPicPr>
            <a:picLocks noChangeAspect="1" noChangeArrowheads="1"/>
          </p:cNvPicPr>
          <p:nvPr/>
        </p:nvPicPr>
        <p:blipFill>
          <a:blip r:embed="rId2" cstate="email"/>
          <a:srcRect/>
          <a:stretch>
            <a:fillRect/>
          </a:stretch>
        </p:blipFill>
        <p:spPr bwMode="auto">
          <a:xfrm>
            <a:off x="5148064" y="1412776"/>
            <a:ext cx="3873130" cy="468052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Штриховая стрелка вправо 4">
            <a:hlinkClick r:id="rId3" action="ppaction://hlinksldjump"/>
          </p:cNvPr>
          <p:cNvSpPr/>
          <p:nvPr/>
        </p:nvSpPr>
        <p:spPr>
          <a:xfrm>
            <a:off x="7956376" y="6165304"/>
            <a:ext cx="978408" cy="484632"/>
          </a:xfrm>
          <a:prstGeom prst="stripedRight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ru-RU"/>
          </a:p>
        </p:txBody>
      </p:sp>
    </p:spTree>
  </p:cSld>
  <p:clrMapOvr>
    <a:masterClrMapping/>
  </p:clrMapOvr>
  <p:transition spd="med" advClick="0">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par>
                                <p:cTn id="9" presetID="55" presetClass="entr" presetSubtype="0"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p:cTn id="11"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12"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13" dur="1000"/>
                                        <p:tgtEl>
                                          <p:spTgt spid="3">
                                            <p:txEl>
                                              <p:pRg st="0" end="0"/>
                                            </p:txEl>
                                          </p:spTgt>
                                        </p:tgtEl>
                                      </p:cBhvr>
                                    </p:animEffect>
                                  </p:childTnLst>
                                </p:cTn>
                              </p:par>
                              <p:par>
                                <p:cTn id="14" presetID="55" presetClass="entr" presetSubtype="0" fill="hold" grpId="0" nodeType="with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 calcmode="lin" valueType="num">
                                      <p:cBhvr>
                                        <p:cTn id="16" dur="1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17"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18" dur="1000"/>
                                        <p:tgtEl>
                                          <p:spTgt spid="3">
                                            <p:txEl>
                                              <p:pRg st="1" end="1"/>
                                            </p:txEl>
                                          </p:spTgt>
                                        </p:tgtEl>
                                      </p:cBhvr>
                                    </p:animEffect>
                                  </p:childTnLst>
                                </p:cTn>
                              </p:par>
                              <p:par>
                                <p:cTn id="19" presetID="55" presetClass="entr" presetSubtype="0" fill="hold" grpId="0" nodeType="with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1000" fill="hold"/>
                                        <p:tgtEl>
                                          <p:spTgt spid="3">
                                            <p:txEl>
                                              <p:pRg st="2" end="2"/>
                                            </p:txEl>
                                          </p:spTgt>
                                        </p:tgtEl>
                                        <p:attrNameLst>
                                          <p:attrName>ppt_w</p:attrName>
                                        </p:attrNameLst>
                                      </p:cBhvr>
                                      <p:tavLst>
                                        <p:tav tm="0">
                                          <p:val>
                                            <p:strVal val="#ppt_w*0.70"/>
                                          </p:val>
                                        </p:tav>
                                        <p:tav tm="100000">
                                          <p:val>
                                            <p:strVal val="#ppt_w"/>
                                          </p:val>
                                        </p:tav>
                                      </p:tavLst>
                                    </p:anim>
                                    <p:anim calcmode="lin" valueType="num">
                                      <p:cBhvr>
                                        <p:cTn id="22" dur="1000" fill="hold"/>
                                        <p:tgtEl>
                                          <p:spTgt spid="3">
                                            <p:txEl>
                                              <p:pRg st="2" end="2"/>
                                            </p:txEl>
                                          </p:spTgt>
                                        </p:tgtEl>
                                        <p:attrNameLst>
                                          <p:attrName>ppt_h</p:attrName>
                                        </p:attrNameLst>
                                      </p:cBhvr>
                                      <p:tavLst>
                                        <p:tav tm="0">
                                          <p:val>
                                            <p:strVal val="#ppt_h"/>
                                          </p:val>
                                        </p:tav>
                                        <p:tav tm="100000">
                                          <p:val>
                                            <p:strVal val="#ppt_h"/>
                                          </p:val>
                                        </p:tav>
                                      </p:tavLst>
                                    </p:anim>
                                    <p:animEffect transition="in" filter="fade">
                                      <p:cBhvr>
                                        <p:cTn id="23" dur="1000"/>
                                        <p:tgtEl>
                                          <p:spTgt spid="3">
                                            <p:txEl>
                                              <p:pRg st="2" end="2"/>
                                            </p:txEl>
                                          </p:spTgt>
                                        </p:tgtEl>
                                      </p:cBhvr>
                                    </p:animEffect>
                                  </p:childTnLst>
                                </p:cTn>
                              </p:par>
                              <p:par>
                                <p:cTn id="24" presetID="55" presetClass="entr" presetSubtype="0" fill="hold" grpId="0" nodeType="with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 calcmode="lin" valueType="num">
                                      <p:cBhvr>
                                        <p:cTn id="26" dur="1000" fill="hold"/>
                                        <p:tgtEl>
                                          <p:spTgt spid="3">
                                            <p:txEl>
                                              <p:pRg st="3" end="3"/>
                                            </p:txEl>
                                          </p:spTgt>
                                        </p:tgtEl>
                                        <p:attrNameLst>
                                          <p:attrName>ppt_w</p:attrName>
                                        </p:attrNameLst>
                                      </p:cBhvr>
                                      <p:tavLst>
                                        <p:tav tm="0">
                                          <p:val>
                                            <p:strVal val="#ppt_w*0.70"/>
                                          </p:val>
                                        </p:tav>
                                        <p:tav tm="100000">
                                          <p:val>
                                            <p:strVal val="#ppt_w"/>
                                          </p:val>
                                        </p:tav>
                                      </p:tavLst>
                                    </p:anim>
                                    <p:anim calcmode="lin" valueType="num">
                                      <p:cBhvr>
                                        <p:cTn id="27" dur="1000" fill="hold"/>
                                        <p:tgtEl>
                                          <p:spTgt spid="3">
                                            <p:txEl>
                                              <p:pRg st="3" end="3"/>
                                            </p:txEl>
                                          </p:spTgt>
                                        </p:tgtEl>
                                        <p:attrNameLst>
                                          <p:attrName>ppt_h</p:attrName>
                                        </p:attrNameLst>
                                      </p:cBhvr>
                                      <p:tavLst>
                                        <p:tav tm="0">
                                          <p:val>
                                            <p:strVal val="#ppt_h"/>
                                          </p:val>
                                        </p:tav>
                                        <p:tav tm="100000">
                                          <p:val>
                                            <p:strVal val="#ppt_h"/>
                                          </p:val>
                                        </p:tav>
                                      </p:tavLst>
                                    </p:anim>
                                    <p:animEffect transition="in" filter="fade">
                                      <p:cBhvr>
                                        <p:cTn id="28" dur="1000"/>
                                        <p:tgtEl>
                                          <p:spTgt spid="3">
                                            <p:txEl>
                                              <p:pRg st="3" end="3"/>
                                            </p:txEl>
                                          </p:spTgt>
                                        </p:tgtEl>
                                      </p:cBhvr>
                                    </p:animEffect>
                                  </p:childTnLst>
                                </p:cTn>
                              </p:par>
                              <p:par>
                                <p:cTn id="29" presetID="55" presetClass="entr" presetSubtype="0" fill="hold" grpId="0" nodeType="with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p:cTn id="31" dur="1000" fill="hold"/>
                                        <p:tgtEl>
                                          <p:spTgt spid="3">
                                            <p:txEl>
                                              <p:pRg st="4" end="4"/>
                                            </p:txEl>
                                          </p:spTgt>
                                        </p:tgtEl>
                                        <p:attrNameLst>
                                          <p:attrName>ppt_w</p:attrName>
                                        </p:attrNameLst>
                                      </p:cBhvr>
                                      <p:tavLst>
                                        <p:tav tm="0">
                                          <p:val>
                                            <p:strVal val="#ppt_w*0.70"/>
                                          </p:val>
                                        </p:tav>
                                        <p:tav tm="100000">
                                          <p:val>
                                            <p:strVal val="#ppt_w"/>
                                          </p:val>
                                        </p:tav>
                                      </p:tavLst>
                                    </p:anim>
                                    <p:anim calcmode="lin" valueType="num">
                                      <p:cBhvr>
                                        <p:cTn id="32" dur="1000" fill="hold"/>
                                        <p:tgtEl>
                                          <p:spTgt spid="3">
                                            <p:txEl>
                                              <p:pRg st="4" end="4"/>
                                            </p:txEl>
                                          </p:spTgt>
                                        </p:tgtEl>
                                        <p:attrNameLst>
                                          <p:attrName>ppt_h</p:attrName>
                                        </p:attrNameLst>
                                      </p:cBhvr>
                                      <p:tavLst>
                                        <p:tav tm="0">
                                          <p:val>
                                            <p:strVal val="#ppt_h"/>
                                          </p:val>
                                        </p:tav>
                                        <p:tav tm="100000">
                                          <p:val>
                                            <p:strVal val="#ppt_h"/>
                                          </p:val>
                                        </p:tav>
                                      </p:tavLst>
                                    </p:anim>
                                    <p:animEffect transition="in" filter="fade">
                                      <p:cBhvr>
                                        <p:cTn id="33" dur="1000"/>
                                        <p:tgtEl>
                                          <p:spTgt spid="3">
                                            <p:txEl>
                                              <p:pRg st="4" end="4"/>
                                            </p:txEl>
                                          </p:spTgt>
                                        </p:tgtEl>
                                      </p:cBhvr>
                                    </p:animEffect>
                                  </p:childTnLst>
                                </p:cTn>
                              </p:par>
                              <p:par>
                                <p:cTn id="34" presetID="55" presetClass="entr" presetSubtype="0" fill="hold" grpId="0" nodeType="withEffect">
                                  <p:stCondLst>
                                    <p:cond delay="0"/>
                                  </p:stCondLst>
                                  <p:childTnLst>
                                    <p:set>
                                      <p:cBhvr>
                                        <p:cTn id="35" dur="1" fill="hold">
                                          <p:stCondLst>
                                            <p:cond delay="0"/>
                                          </p:stCondLst>
                                        </p:cTn>
                                        <p:tgtEl>
                                          <p:spTgt spid="3">
                                            <p:txEl>
                                              <p:pRg st="5" end="5"/>
                                            </p:txEl>
                                          </p:spTgt>
                                        </p:tgtEl>
                                        <p:attrNameLst>
                                          <p:attrName>style.visibility</p:attrName>
                                        </p:attrNameLst>
                                      </p:cBhvr>
                                      <p:to>
                                        <p:strVal val="visible"/>
                                      </p:to>
                                    </p:set>
                                    <p:anim calcmode="lin" valueType="num">
                                      <p:cBhvr>
                                        <p:cTn id="36" dur="1000" fill="hold"/>
                                        <p:tgtEl>
                                          <p:spTgt spid="3">
                                            <p:txEl>
                                              <p:pRg st="5" end="5"/>
                                            </p:txEl>
                                          </p:spTgt>
                                        </p:tgtEl>
                                        <p:attrNameLst>
                                          <p:attrName>ppt_w</p:attrName>
                                        </p:attrNameLst>
                                      </p:cBhvr>
                                      <p:tavLst>
                                        <p:tav tm="0">
                                          <p:val>
                                            <p:strVal val="#ppt_w*0.70"/>
                                          </p:val>
                                        </p:tav>
                                        <p:tav tm="100000">
                                          <p:val>
                                            <p:strVal val="#ppt_w"/>
                                          </p:val>
                                        </p:tav>
                                      </p:tavLst>
                                    </p:anim>
                                    <p:anim calcmode="lin" valueType="num">
                                      <p:cBhvr>
                                        <p:cTn id="37" dur="1000" fill="hold"/>
                                        <p:tgtEl>
                                          <p:spTgt spid="3">
                                            <p:txEl>
                                              <p:pRg st="5" end="5"/>
                                            </p:txEl>
                                          </p:spTgt>
                                        </p:tgtEl>
                                        <p:attrNameLst>
                                          <p:attrName>ppt_h</p:attrName>
                                        </p:attrNameLst>
                                      </p:cBhvr>
                                      <p:tavLst>
                                        <p:tav tm="0">
                                          <p:val>
                                            <p:strVal val="#ppt_h"/>
                                          </p:val>
                                        </p:tav>
                                        <p:tav tm="100000">
                                          <p:val>
                                            <p:strVal val="#ppt_h"/>
                                          </p:val>
                                        </p:tav>
                                      </p:tavLst>
                                    </p:anim>
                                    <p:animEffect transition="in" filter="fade">
                                      <p:cBhvr>
                                        <p:cTn id="38" dur="1000"/>
                                        <p:tgtEl>
                                          <p:spTgt spid="3">
                                            <p:txEl>
                                              <p:pRg st="5" end="5"/>
                                            </p:txEl>
                                          </p:spTgt>
                                        </p:tgtEl>
                                      </p:cBhvr>
                                    </p:animEffect>
                                  </p:childTnLst>
                                </p:cTn>
                              </p:par>
                              <p:par>
                                <p:cTn id="39" presetID="31" presetClass="entr" presetSubtype="0" fill="hold" nodeType="withEffect">
                                  <p:stCondLst>
                                    <p:cond delay="0"/>
                                  </p:stCondLst>
                                  <p:iterate type="lt">
                                    <p:tmPct val="5000"/>
                                  </p:iterate>
                                  <p:childTnLst>
                                    <p:set>
                                      <p:cBhvr>
                                        <p:cTn id="40" dur="1" fill="hold">
                                          <p:stCondLst>
                                            <p:cond delay="0"/>
                                          </p:stCondLst>
                                        </p:cTn>
                                        <p:tgtEl>
                                          <p:spTgt spid="90114"/>
                                        </p:tgtEl>
                                        <p:attrNameLst>
                                          <p:attrName>style.visibility</p:attrName>
                                        </p:attrNameLst>
                                      </p:cBhvr>
                                      <p:to>
                                        <p:strVal val="visible"/>
                                      </p:to>
                                    </p:set>
                                    <p:anim calcmode="lin" valueType="num">
                                      <p:cBhvr>
                                        <p:cTn id="41" dur="1000" fill="hold"/>
                                        <p:tgtEl>
                                          <p:spTgt spid="90114"/>
                                        </p:tgtEl>
                                        <p:attrNameLst>
                                          <p:attrName>ppt_w</p:attrName>
                                        </p:attrNameLst>
                                      </p:cBhvr>
                                      <p:tavLst>
                                        <p:tav tm="0">
                                          <p:val>
                                            <p:fltVal val="0"/>
                                          </p:val>
                                        </p:tav>
                                        <p:tav tm="100000">
                                          <p:val>
                                            <p:strVal val="#ppt_w"/>
                                          </p:val>
                                        </p:tav>
                                      </p:tavLst>
                                    </p:anim>
                                    <p:anim calcmode="lin" valueType="num">
                                      <p:cBhvr>
                                        <p:cTn id="42" dur="1000" fill="hold"/>
                                        <p:tgtEl>
                                          <p:spTgt spid="90114"/>
                                        </p:tgtEl>
                                        <p:attrNameLst>
                                          <p:attrName>ppt_h</p:attrName>
                                        </p:attrNameLst>
                                      </p:cBhvr>
                                      <p:tavLst>
                                        <p:tav tm="0">
                                          <p:val>
                                            <p:fltVal val="0"/>
                                          </p:val>
                                        </p:tav>
                                        <p:tav tm="100000">
                                          <p:val>
                                            <p:strVal val="#ppt_h"/>
                                          </p:val>
                                        </p:tav>
                                      </p:tavLst>
                                    </p:anim>
                                    <p:anim calcmode="lin" valueType="num">
                                      <p:cBhvr>
                                        <p:cTn id="43" dur="1000" fill="hold"/>
                                        <p:tgtEl>
                                          <p:spTgt spid="90114"/>
                                        </p:tgtEl>
                                        <p:attrNameLst>
                                          <p:attrName>style.rotation</p:attrName>
                                        </p:attrNameLst>
                                      </p:cBhvr>
                                      <p:tavLst>
                                        <p:tav tm="0">
                                          <p:val>
                                            <p:fltVal val="90"/>
                                          </p:val>
                                        </p:tav>
                                        <p:tav tm="100000">
                                          <p:val>
                                            <p:fltVal val="0"/>
                                          </p:val>
                                        </p:tav>
                                      </p:tavLst>
                                    </p:anim>
                                    <p:animEffect transition="in" filter="fade">
                                      <p:cBhvr>
                                        <p:cTn id="44" dur="1000"/>
                                        <p:tgtEl>
                                          <p:spTgt spid="901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0"/>
            <a:ext cx="8229600" cy="1143000"/>
          </a:xfrm>
        </p:spPr>
        <p:txBody>
          <a:bodyPr>
            <a:noAutofit/>
          </a:bodyPr>
          <a:lstStyle/>
          <a:p>
            <a:r>
              <a:rPr lang="ru-RU" sz="7200" b="1" i="1" dirty="0" smtClean="0">
                <a:solidFill>
                  <a:schemeClr val="accent5">
                    <a:lumMod val="50000"/>
                  </a:schemeClr>
                </a:solidFill>
                <a:latin typeface="Times New Roman" pitchFamily="18" charset="0"/>
                <a:cs typeface="Times New Roman" pitchFamily="18" charset="0"/>
              </a:rPr>
              <a:t>ФИНАЛ</a:t>
            </a:r>
            <a:endParaRPr lang="ru-RU" sz="7200" dirty="0"/>
          </a:p>
        </p:txBody>
      </p:sp>
      <p:sp>
        <p:nvSpPr>
          <p:cNvPr id="3" name="Содержимое 2"/>
          <p:cNvSpPr>
            <a:spLocks noGrp="1"/>
          </p:cNvSpPr>
          <p:nvPr>
            <p:ph idx="1"/>
          </p:nvPr>
        </p:nvSpPr>
        <p:spPr>
          <a:xfrm>
            <a:off x="971600" y="1412776"/>
            <a:ext cx="7920880" cy="5112568"/>
          </a:xfrm>
        </p:spPr>
        <p:txBody>
          <a:bodyPr>
            <a:normAutofit fontScale="92500"/>
          </a:bodyPr>
          <a:lstStyle/>
          <a:p>
            <a:pPr algn="ctr">
              <a:buNone/>
            </a:pPr>
            <a:r>
              <a:rPr lang="ru-RU" sz="4800" b="1" i="1" dirty="0" smtClean="0">
                <a:solidFill>
                  <a:schemeClr val="accent5">
                    <a:lumMod val="50000"/>
                  </a:schemeClr>
                </a:solidFill>
                <a:latin typeface="Times New Roman" pitchFamily="18" charset="0"/>
                <a:cs typeface="Times New Roman" pitchFamily="18" charset="0"/>
              </a:rPr>
              <a:t>«Кто, служа великим целям века,</a:t>
            </a:r>
          </a:p>
          <a:p>
            <a:pPr algn="ctr">
              <a:buNone/>
            </a:pPr>
            <a:r>
              <a:rPr lang="ru-RU" sz="4800" b="1" i="1" dirty="0" smtClean="0">
                <a:solidFill>
                  <a:schemeClr val="accent5">
                    <a:lumMod val="50000"/>
                  </a:schemeClr>
                </a:solidFill>
                <a:latin typeface="Times New Roman" pitchFamily="18" charset="0"/>
                <a:cs typeface="Times New Roman" pitchFamily="18" charset="0"/>
              </a:rPr>
              <a:t>Жизнь свою всецело отдаёт</a:t>
            </a:r>
          </a:p>
          <a:p>
            <a:pPr algn="ctr">
              <a:buNone/>
            </a:pPr>
            <a:r>
              <a:rPr lang="ru-RU" sz="4800" b="1" i="1" dirty="0" smtClean="0">
                <a:solidFill>
                  <a:schemeClr val="accent5">
                    <a:lumMod val="50000"/>
                  </a:schemeClr>
                </a:solidFill>
                <a:latin typeface="Times New Roman" pitchFamily="18" charset="0"/>
                <a:cs typeface="Times New Roman" pitchFamily="18" charset="0"/>
              </a:rPr>
              <a:t>На борьбу за брата – человека,</a:t>
            </a:r>
          </a:p>
          <a:p>
            <a:pPr algn="ctr">
              <a:buNone/>
            </a:pPr>
            <a:r>
              <a:rPr lang="ru-RU" sz="4800" b="1" i="1" dirty="0" smtClean="0">
                <a:solidFill>
                  <a:schemeClr val="accent5">
                    <a:lumMod val="50000"/>
                  </a:schemeClr>
                </a:solidFill>
                <a:latin typeface="Times New Roman" pitchFamily="18" charset="0"/>
                <a:cs typeface="Times New Roman" pitchFamily="18" charset="0"/>
              </a:rPr>
              <a:t>Только тот себя переживёт»</a:t>
            </a:r>
            <a:endParaRPr lang="ru-RU" sz="4800" b="1" i="1" dirty="0">
              <a:solidFill>
                <a:schemeClr val="accent5">
                  <a:lumMod val="50000"/>
                </a:schemeClr>
              </a:solidFill>
              <a:latin typeface="Times New Roman" pitchFamily="18" charset="0"/>
              <a:cs typeface="Times New Roman" pitchFamily="18" charset="0"/>
            </a:endParaRPr>
          </a:p>
        </p:txBody>
      </p:sp>
      <p:sp>
        <p:nvSpPr>
          <p:cNvPr id="4" name="Прямоугольник 3"/>
          <p:cNvSpPr/>
          <p:nvPr/>
        </p:nvSpPr>
        <p:spPr>
          <a:xfrm>
            <a:off x="7812360" y="6165304"/>
            <a:ext cx="941283" cy="369332"/>
          </a:xfrm>
          <a:prstGeom prst="rect">
            <a:avLst/>
          </a:prstGeom>
        </p:spPr>
        <p:txBody>
          <a:bodyPr wrap="none">
            <a:spAutoFit/>
          </a:bodyPr>
          <a:lstStyle/>
          <a:p>
            <a:r>
              <a:rPr lang="ru-RU" b="1" i="1" dirty="0" smtClean="0">
                <a:latin typeface="Times New Roman" pitchFamily="18" charset="0"/>
                <a:cs typeface="Times New Roman" pitchFamily="18" charset="0"/>
                <a:hlinkClick r:id="rId2" action="ppaction://hlinksldjump"/>
              </a:rPr>
              <a:t>ОТВЕТ</a:t>
            </a:r>
            <a:endParaRPr lang="ru-RU" b="1" i="1" dirty="0">
              <a:latin typeface="Times New Roman" pitchFamily="18" charset="0"/>
              <a:cs typeface="Times New Roman" pitchFamily="18" charset="0"/>
            </a:endParaRPr>
          </a:p>
        </p:txBody>
      </p:sp>
    </p:spTree>
  </p:cSld>
  <p:clrMapOvr>
    <a:masterClrMapping/>
  </p:clrMapOvr>
  <p:transition spd="med" advClick="0">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par>
                                <p:cTn id="9" presetID="55" presetClass="entr" presetSubtype="0"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p:cTn id="11"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12"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13" dur="1000"/>
                                        <p:tgtEl>
                                          <p:spTgt spid="3">
                                            <p:txEl>
                                              <p:pRg st="0" end="0"/>
                                            </p:txEl>
                                          </p:spTgt>
                                        </p:tgtEl>
                                      </p:cBhvr>
                                    </p:animEffect>
                                  </p:childTnLst>
                                </p:cTn>
                              </p:par>
                              <p:par>
                                <p:cTn id="14" presetID="55" presetClass="entr" presetSubtype="0" fill="hold" grpId="0" nodeType="with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 calcmode="lin" valueType="num">
                                      <p:cBhvr>
                                        <p:cTn id="16" dur="1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17"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18" dur="1000"/>
                                        <p:tgtEl>
                                          <p:spTgt spid="3">
                                            <p:txEl>
                                              <p:pRg st="1" end="1"/>
                                            </p:txEl>
                                          </p:spTgt>
                                        </p:tgtEl>
                                      </p:cBhvr>
                                    </p:animEffect>
                                  </p:childTnLst>
                                </p:cTn>
                              </p:par>
                              <p:par>
                                <p:cTn id="19" presetID="55" presetClass="entr" presetSubtype="0" fill="hold" grpId="0" nodeType="with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1000" fill="hold"/>
                                        <p:tgtEl>
                                          <p:spTgt spid="3">
                                            <p:txEl>
                                              <p:pRg st="2" end="2"/>
                                            </p:txEl>
                                          </p:spTgt>
                                        </p:tgtEl>
                                        <p:attrNameLst>
                                          <p:attrName>ppt_w</p:attrName>
                                        </p:attrNameLst>
                                      </p:cBhvr>
                                      <p:tavLst>
                                        <p:tav tm="0">
                                          <p:val>
                                            <p:strVal val="#ppt_w*0.70"/>
                                          </p:val>
                                        </p:tav>
                                        <p:tav tm="100000">
                                          <p:val>
                                            <p:strVal val="#ppt_w"/>
                                          </p:val>
                                        </p:tav>
                                      </p:tavLst>
                                    </p:anim>
                                    <p:anim calcmode="lin" valueType="num">
                                      <p:cBhvr>
                                        <p:cTn id="22" dur="1000" fill="hold"/>
                                        <p:tgtEl>
                                          <p:spTgt spid="3">
                                            <p:txEl>
                                              <p:pRg st="2" end="2"/>
                                            </p:txEl>
                                          </p:spTgt>
                                        </p:tgtEl>
                                        <p:attrNameLst>
                                          <p:attrName>ppt_h</p:attrName>
                                        </p:attrNameLst>
                                      </p:cBhvr>
                                      <p:tavLst>
                                        <p:tav tm="0">
                                          <p:val>
                                            <p:strVal val="#ppt_h"/>
                                          </p:val>
                                        </p:tav>
                                        <p:tav tm="100000">
                                          <p:val>
                                            <p:strVal val="#ppt_h"/>
                                          </p:val>
                                        </p:tav>
                                      </p:tavLst>
                                    </p:anim>
                                    <p:animEffect transition="in" filter="fade">
                                      <p:cBhvr>
                                        <p:cTn id="23" dur="1000"/>
                                        <p:tgtEl>
                                          <p:spTgt spid="3">
                                            <p:txEl>
                                              <p:pRg st="2" end="2"/>
                                            </p:txEl>
                                          </p:spTgt>
                                        </p:tgtEl>
                                      </p:cBhvr>
                                    </p:animEffect>
                                  </p:childTnLst>
                                </p:cTn>
                              </p:par>
                              <p:par>
                                <p:cTn id="24" presetID="55" presetClass="entr" presetSubtype="0" fill="hold" grpId="0" nodeType="with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 calcmode="lin" valueType="num">
                                      <p:cBhvr>
                                        <p:cTn id="26" dur="1000" fill="hold"/>
                                        <p:tgtEl>
                                          <p:spTgt spid="3">
                                            <p:txEl>
                                              <p:pRg st="3" end="3"/>
                                            </p:txEl>
                                          </p:spTgt>
                                        </p:tgtEl>
                                        <p:attrNameLst>
                                          <p:attrName>ppt_w</p:attrName>
                                        </p:attrNameLst>
                                      </p:cBhvr>
                                      <p:tavLst>
                                        <p:tav tm="0">
                                          <p:val>
                                            <p:strVal val="#ppt_w*0.70"/>
                                          </p:val>
                                        </p:tav>
                                        <p:tav tm="100000">
                                          <p:val>
                                            <p:strVal val="#ppt_w"/>
                                          </p:val>
                                        </p:tav>
                                      </p:tavLst>
                                    </p:anim>
                                    <p:anim calcmode="lin" valueType="num">
                                      <p:cBhvr>
                                        <p:cTn id="27" dur="1000" fill="hold"/>
                                        <p:tgtEl>
                                          <p:spTgt spid="3">
                                            <p:txEl>
                                              <p:pRg st="3" end="3"/>
                                            </p:txEl>
                                          </p:spTgt>
                                        </p:tgtEl>
                                        <p:attrNameLst>
                                          <p:attrName>ppt_h</p:attrName>
                                        </p:attrNameLst>
                                      </p:cBhvr>
                                      <p:tavLst>
                                        <p:tav tm="0">
                                          <p:val>
                                            <p:strVal val="#ppt_h"/>
                                          </p:val>
                                        </p:tav>
                                        <p:tav tm="100000">
                                          <p:val>
                                            <p:strVal val="#ppt_h"/>
                                          </p:val>
                                        </p:tav>
                                      </p:tavLst>
                                    </p:anim>
                                    <p:animEffect transition="in" filter="fade">
                                      <p:cBhvr>
                                        <p:cTn id="28" dur="1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0"/>
            <a:ext cx="8229600" cy="1143000"/>
          </a:xfrm>
        </p:spPr>
        <p:txBody>
          <a:bodyPr>
            <a:noAutofit/>
          </a:bodyPr>
          <a:lstStyle/>
          <a:p>
            <a:r>
              <a:rPr lang="ru-RU" sz="7200" b="1" i="1" dirty="0" smtClean="0">
                <a:solidFill>
                  <a:schemeClr val="accent5">
                    <a:lumMod val="50000"/>
                  </a:schemeClr>
                </a:solidFill>
                <a:latin typeface="Times New Roman" pitchFamily="18" charset="0"/>
                <a:cs typeface="Times New Roman" pitchFamily="18" charset="0"/>
              </a:rPr>
              <a:t>ФИНАЛ</a:t>
            </a:r>
            <a:endParaRPr lang="ru-RU" sz="7200" dirty="0"/>
          </a:p>
        </p:txBody>
      </p:sp>
      <p:sp>
        <p:nvSpPr>
          <p:cNvPr id="3" name="Содержимое 2"/>
          <p:cNvSpPr>
            <a:spLocks noGrp="1"/>
          </p:cNvSpPr>
          <p:nvPr>
            <p:ph idx="1"/>
          </p:nvPr>
        </p:nvSpPr>
        <p:spPr>
          <a:xfrm>
            <a:off x="914400" y="1052736"/>
            <a:ext cx="8229600" cy="2836912"/>
          </a:xfrm>
        </p:spPr>
        <p:txBody>
          <a:bodyPr/>
          <a:lstStyle/>
          <a:p>
            <a:pPr algn="ctr">
              <a:buNone/>
            </a:pPr>
            <a:r>
              <a:rPr lang="ru-RU" dirty="0" smtClean="0"/>
              <a:t>	</a:t>
            </a:r>
            <a:r>
              <a:rPr lang="ru-RU" sz="5400" b="1" i="1" dirty="0" smtClean="0">
                <a:solidFill>
                  <a:schemeClr val="accent5">
                    <a:lumMod val="50000"/>
                  </a:schemeClr>
                </a:solidFill>
                <a:latin typeface="Times New Roman" pitchFamily="18" charset="0"/>
                <a:cs typeface="Times New Roman" pitchFamily="18" charset="0"/>
              </a:rPr>
              <a:t>Стихотворение «Зине»</a:t>
            </a:r>
            <a:endParaRPr lang="ru-RU" sz="5400" b="1" i="1" dirty="0">
              <a:solidFill>
                <a:schemeClr val="accent5">
                  <a:lumMod val="50000"/>
                </a:schemeClr>
              </a:solidFill>
              <a:latin typeface="Times New Roman" pitchFamily="18" charset="0"/>
              <a:cs typeface="Times New Roman" pitchFamily="18" charset="0"/>
            </a:endParaRPr>
          </a:p>
        </p:txBody>
      </p:sp>
      <p:pic>
        <p:nvPicPr>
          <p:cNvPr id="92162" name="Picture 2" descr="Картинка 21 из 5177"/>
          <p:cNvPicPr>
            <a:picLocks noChangeAspect="1" noChangeArrowheads="1"/>
          </p:cNvPicPr>
          <p:nvPr/>
        </p:nvPicPr>
        <p:blipFill>
          <a:blip r:embed="rId2" cstate="email"/>
          <a:srcRect/>
          <a:stretch>
            <a:fillRect/>
          </a:stretch>
        </p:blipFill>
        <p:spPr bwMode="auto">
          <a:xfrm>
            <a:off x="3707904" y="2132856"/>
            <a:ext cx="3456384" cy="460851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Штриховая стрелка вправо 4">
            <a:hlinkClick r:id="rId3" action="ppaction://hlinksldjump"/>
          </p:cNvPr>
          <p:cNvSpPr/>
          <p:nvPr/>
        </p:nvSpPr>
        <p:spPr>
          <a:xfrm>
            <a:off x="7956376" y="6165304"/>
            <a:ext cx="978408" cy="484632"/>
          </a:xfrm>
          <a:prstGeom prst="stripedRight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ru-RU"/>
          </a:p>
        </p:txBody>
      </p:sp>
    </p:spTree>
  </p:cSld>
  <p:clrMapOvr>
    <a:masterClrMapping/>
  </p:clrMapOvr>
  <p:transition spd="med" advClick="0">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par>
                                <p:cTn id="9" presetID="55" presetClass="entr" presetSubtype="0"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p:cTn id="11"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12"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13" dur="1000"/>
                                        <p:tgtEl>
                                          <p:spTgt spid="3">
                                            <p:txEl>
                                              <p:pRg st="0" end="0"/>
                                            </p:txEl>
                                          </p:spTgt>
                                        </p:tgtEl>
                                      </p:cBhvr>
                                    </p:animEffect>
                                  </p:childTnLst>
                                </p:cTn>
                              </p:par>
                              <p:par>
                                <p:cTn id="14" presetID="31" presetClass="entr" presetSubtype="0" fill="hold" nodeType="withEffect">
                                  <p:stCondLst>
                                    <p:cond delay="0"/>
                                  </p:stCondLst>
                                  <p:iterate type="lt">
                                    <p:tmPct val="5000"/>
                                  </p:iterate>
                                  <p:childTnLst>
                                    <p:set>
                                      <p:cBhvr>
                                        <p:cTn id="15" dur="1" fill="hold">
                                          <p:stCondLst>
                                            <p:cond delay="0"/>
                                          </p:stCondLst>
                                        </p:cTn>
                                        <p:tgtEl>
                                          <p:spTgt spid="92162"/>
                                        </p:tgtEl>
                                        <p:attrNameLst>
                                          <p:attrName>style.visibility</p:attrName>
                                        </p:attrNameLst>
                                      </p:cBhvr>
                                      <p:to>
                                        <p:strVal val="visible"/>
                                      </p:to>
                                    </p:set>
                                    <p:anim calcmode="lin" valueType="num">
                                      <p:cBhvr>
                                        <p:cTn id="16" dur="1000" fill="hold"/>
                                        <p:tgtEl>
                                          <p:spTgt spid="92162"/>
                                        </p:tgtEl>
                                        <p:attrNameLst>
                                          <p:attrName>ppt_w</p:attrName>
                                        </p:attrNameLst>
                                      </p:cBhvr>
                                      <p:tavLst>
                                        <p:tav tm="0">
                                          <p:val>
                                            <p:fltVal val="0"/>
                                          </p:val>
                                        </p:tav>
                                        <p:tav tm="100000">
                                          <p:val>
                                            <p:strVal val="#ppt_w"/>
                                          </p:val>
                                        </p:tav>
                                      </p:tavLst>
                                    </p:anim>
                                    <p:anim calcmode="lin" valueType="num">
                                      <p:cBhvr>
                                        <p:cTn id="17" dur="1000" fill="hold"/>
                                        <p:tgtEl>
                                          <p:spTgt spid="92162"/>
                                        </p:tgtEl>
                                        <p:attrNameLst>
                                          <p:attrName>ppt_h</p:attrName>
                                        </p:attrNameLst>
                                      </p:cBhvr>
                                      <p:tavLst>
                                        <p:tav tm="0">
                                          <p:val>
                                            <p:fltVal val="0"/>
                                          </p:val>
                                        </p:tav>
                                        <p:tav tm="100000">
                                          <p:val>
                                            <p:strVal val="#ppt_h"/>
                                          </p:val>
                                        </p:tav>
                                      </p:tavLst>
                                    </p:anim>
                                    <p:anim calcmode="lin" valueType="num">
                                      <p:cBhvr>
                                        <p:cTn id="18" dur="1000" fill="hold"/>
                                        <p:tgtEl>
                                          <p:spTgt spid="92162"/>
                                        </p:tgtEl>
                                        <p:attrNameLst>
                                          <p:attrName>style.rotation</p:attrName>
                                        </p:attrNameLst>
                                      </p:cBhvr>
                                      <p:tavLst>
                                        <p:tav tm="0">
                                          <p:val>
                                            <p:fltVal val="90"/>
                                          </p:val>
                                        </p:tav>
                                        <p:tav tm="100000">
                                          <p:val>
                                            <p:fltVal val="0"/>
                                          </p:val>
                                        </p:tav>
                                      </p:tavLst>
                                    </p:anim>
                                    <p:animEffect transition="in" filter="fade">
                                      <p:cBhvr>
                                        <p:cTn id="19" dur="1000"/>
                                        <p:tgtEl>
                                          <p:spTgt spid="921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0"/>
            <a:ext cx="8229600" cy="1143000"/>
          </a:xfrm>
        </p:spPr>
        <p:txBody>
          <a:bodyPr>
            <a:noAutofit/>
          </a:bodyPr>
          <a:lstStyle/>
          <a:p>
            <a:r>
              <a:rPr lang="ru-RU" sz="7200" b="1" i="1" dirty="0" smtClean="0">
                <a:solidFill>
                  <a:schemeClr val="accent5">
                    <a:lumMod val="50000"/>
                  </a:schemeClr>
                </a:solidFill>
                <a:latin typeface="Times New Roman" pitchFamily="18" charset="0"/>
                <a:cs typeface="Times New Roman" pitchFamily="18" charset="0"/>
              </a:rPr>
              <a:t>ФИНАЛ</a:t>
            </a:r>
            <a:endParaRPr lang="ru-RU" sz="7200" dirty="0"/>
          </a:p>
        </p:txBody>
      </p:sp>
      <p:sp>
        <p:nvSpPr>
          <p:cNvPr id="3" name="Содержимое 2"/>
          <p:cNvSpPr>
            <a:spLocks noGrp="1"/>
          </p:cNvSpPr>
          <p:nvPr>
            <p:ph idx="1"/>
          </p:nvPr>
        </p:nvSpPr>
        <p:spPr>
          <a:xfrm>
            <a:off x="914400" y="1484784"/>
            <a:ext cx="7978080" cy="4525963"/>
          </a:xfrm>
        </p:spPr>
        <p:txBody>
          <a:bodyPr>
            <a:normAutofit fontScale="92500" lnSpcReduction="10000"/>
          </a:bodyPr>
          <a:lstStyle/>
          <a:p>
            <a:pPr algn="ctr">
              <a:buNone/>
            </a:pPr>
            <a:r>
              <a:rPr lang="ru-RU" dirty="0" smtClean="0"/>
              <a:t>	</a:t>
            </a:r>
            <a:r>
              <a:rPr lang="ru-RU" sz="6600" b="1" i="1" dirty="0" smtClean="0">
                <a:solidFill>
                  <a:schemeClr val="accent5">
                    <a:lumMod val="50000"/>
                  </a:schemeClr>
                </a:solidFill>
                <a:latin typeface="Times New Roman" pitchFamily="18" charset="0"/>
                <a:cs typeface="Times New Roman" pitchFamily="18" charset="0"/>
              </a:rPr>
              <a:t>…считала себя счастливой, так как у неё «родилось реп до тысячи на небольшой грядке»?</a:t>
            </a:r>
            <a:endParaRPr lang="ru-RU" sz="6600" b="1" i="1" dirty="0">
              <a:solidFill>
                <a:schemeClr val="accent5">
                  <a:lumMod val="50000"/>
                </a:schemeClr>
              </a:solidFill>
              <a:latin typeface="Times New Roman" pitchFamily="18" charset="0"/>
              <a:cs typeface="Times New Roman" pitchFamily="18" charset="0"/>
            </a:endParaRPr>
          </a:p>
        </p:txBody>
      </p:sp>
      <p:sp>
        <p:nvSpPr>
          <p:cNvPr id="4" name="Прямоугольник 3"/>
          <p:cNvSpPr/>
          <p:nvPr/>
        </p:nvSpPr>
        <p:spPr>
          <a:xfrm>
            <a:off x="7956376" y="6165304"/>
            <a:ext cx="941283" cy="369332"/>
          </a:xfrm>
          <a:prstGeom prst="rect">
            <a:avLst/>
          </a:prstGeom>
        </p:spPr>
        <p:txBody>
          <a:bodyPr wrap="none">
            <a:spAutoFit/>
          </a:bodyPr>
          <a:lstStyle/>
          <a:p>
            <a:r>
              <a:rPr lang="ru-RU" b="1" i="1" dirty="0" smtClean="0">
                <a:latin typeface="Times New Roman" pitchFamily="18" charset="0"/>
                <a:cs typeface="Times New Roman" pitchFamily="18" charset="0"/>
                <a:hlinkClick r:id="rId2" action="ppaction://hlinksldjump"/>
              </a:rPr>
              <a:t>ОТВЕТ</a:t>
            </a:r>
            <a:endParaRPr lang="ru-RU" b="1" i="1" dirty="0">
              <a:latin typeface="Times New Roman" pitchFamily="18" charset="0"/>
              <a:cs typeface="Times New Roman" pitchFamily="18" charset="0"/>
            </a:endParaRPr>
          </a:p>
        </p:txBody>
      </p:sp>
    </p:spTree>
  </p:cSld>
  <p:clrMapOvr>
    <a:masterClrMapping/>
  </p:clrMapOvr>
  <p:transition spd="med" advClick="0">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par>
                                <p:cTn id="9" presetID="55" presetClass="entr" presetSubtype="0"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p:cTn id="11"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12"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13"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0"/>
            <a:ext cx="8229600" cy="1143000"/>
          </a:xfrm>
        </p:spPr>
        <p:txBody>
          <a:bodyPr>
            <a:noAutofit/>
          </a:bodyPr>
          <a:lstStyle/>
          <a:p>
            <a:r>
              <a:rPr lang="ru-RU" sz="7200" b="1" i="1" dirty="0" smtClean="0">
                <a:solidFill>
                  <a:schemeClr val="accent5">
                    <a:lumMod val="50000"/>
                  </a:schemeClr>
                </a:solidFill>
                <a:latin typeface="Times New Roman" pitchFamily="18" charset="0"/>
                <a:cs typeface="Times New Roman" pitchFamily="18" charset="0"/>
              </a:rPr>
              <a:t>ФИНАЛ</a:t>
            </a:r>
            <a:endParaRPr lang="ru-RU" sz="7200" dirty="0"/>
          </a:p>
        </p:txBody>
      </p:sp>
      <p:sp>
        <p:nvSpPr>
          <p:cNvPr id="3" name="Содержимое 2"/>
          <p:cNvSpPr>
            <a:spLocks noGrp="1"/>
          </p:cNvSpPr>
          <p:nvPr>
            <p:ph idx="1"/>
          </p:nvPr>
        </p:nvSpPr>
        <p:spPr>
          <a:xfrm>
            <a:off x="914400" y="1412776"/>
            <a:ext cx="7978080" cy="4525963"/>
          </a:xfrm>
        </p:spPr>
        <p:txBody>
          <a:bodyPr>
            <a:normAutofit/>
          </a:bodyPr>
          <a:lstStyle/>
          <a:p>
            <a:pPr algn="ctr">
              <a:buNone/>
            </a:pPr>
            <a:r>
              <a:rPr lang="ru-RU" sz="5400" b="1" i="1" dirty="0" smtClean="0">
                <a:solidFill>
                  <a:schemeClr val="accent5">
                    <a:lumMod val="50000"/>
                  </a:schemeClr>
                </a:solidFill>
                <a:latin typeface="Times New Roman" pitchFamily="18" charset="0"/>
                <a:cs typeface="Times New Roman" pitchFamily="18" charset="0"/>
              </a:rPr>
              <a:t>Старуха</a:t>
            </a:r>
          </a:p>
          <a:p>
            <a:pPr algn="ctr">
              <a:buNone/>
            </a:pPr>
            <a:r>
              <a:rPr lang="ru-RU" sz="5400" b="1" i="1" dirty="0" smtClean="0">
                <a:solidFill>
                  <a:schemeClr val="accent5">
                    <a:lumMod val="50000"/>
                  </a:schemeClr>
                </a:solidFill>
                <a:latin typeface="Times New Roman" pitchFamily="18" charset="0"/>
                <a:cs typeface="Times New Roman" pitchFamily="18" charset="0"/>
              </a:rPr>
              <a:t>глава «Счастливые»</a:t>
            </a:r>
          </a:p>
          <a:p>
            <a:pPr algn="ctr">
              <a:buNone/>
            </a:pPr>
            <a:r>
              <a:rPr lang="ru-RU" sz="5400" b="1" i="1" dirty="0" smtClean="0">
                <a:solidFill>
                  <a:schemeClr val="accent5">
                    <a:lumMod val="50000"/>
                  </a:schemeClr>
                </a:solidFill>
                <a:latin typeface="Times New Roman" pitchFamily="18" charset="0"/>
                <a:cs typeface="Times New Roman" pitchFamily="18" charset="0"/>
              </a:rPr>
              <a:t>поэма «Кому на Руси жить хорошо»</a:t>
            </a:r>
            <a:endParaRPr lang="ru-RU" sz="5400" b="1" i="1" dirty="0">
              <a:solidFill>
                <a:schemeClr val="accent5">
                  <a:lumMod val="50000"/>
                </a:schemeClr>
              </a:solidFill>
              <a:latin typeface="Times New Roman" pitchFamily="18" charset="0"/>
              <a:cs typeface="Times New Roman" pitchFamily="18" charset="0"/>
            </a:endParaRPr>
          </a:p>
        </p:txBody>
      </p:sp>
      <p:sp>
        <p:nvSpPr>
          <p:cNvPr id="4" name="Штриховая стрелка вправо 3">
            <a:hlinkClick r:id="rId2" action="ppaction://hlinksldjump"/>
          </p:cNvPr>
          <p:cNvSpPr/>
          <p:nvPr/>
        </p:nvSpPr>
        <p:spPr>
          <a:xfrm>
            <a:off x="7956376" y="6165304"/>
            <a:ext cx="978408" cy="484632"/>
          </a:xfrm>
          <a:prstGeom prst="stripedRight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ru-RU"/>
          </a:p>
        </p:txBody>
      </p:sp>
    </p:spTree>
  </p:cSld>
  <p:clrMapOvr>
    <a:masterClrMapping/>
  </p:clrMapOvr>
  <p:transition spd="med" advClick="0">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par>
                                <p:cTn id="9" presetID="55" presetClass="entr" presetSubtype="0"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p:cTn id="11"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12"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13" dur="1000"/>
                                        <p:tgtEl>
                                          <p:spTgt spid="3">
                                            <p:txEl>
                                              <p:pRg st="0" end="0"/>
                                            </p:txEl>
                                          </p:spTgt>
                                        </p:tgtEl>
                                      </p:cBhvr>
                                    </p:animEffect>
                                  </p:childTnLst>
                                </p:cTn>
                              </p:par>
                              <p:par>
                                <p:cTn id="14" presetID="55" presetClass="entr" presetSubtype="0" fill="hold" grpId="0" nodeType="with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 calcmode="lin" valueType="num">
                                      <p:cBhvr>
                                        <p:cTn id="16" dur="1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17"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18" dur="1000"/>
                                        <p:tgtEl>
                                          <p:spTgt spid="3">
                                            <p:txEl>
                                              <p:pRg st="1" end="1"/>
                                            </p:txEl>
                                          </p:spTgt>
                                        </p:tgtEl>
                                      </p:cBhvr>
                                    </p:animEffect>
                                  </p:childTnLst>
                                </p:cTn>
                              </p:par>
                              <p:par>
                                <p:cTn id="19" presetID="55" presetClass="entr" presetSubtype="0" fill="hold" grpId="0" nodeType="with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1000" fill="hold"/>
                                        <p:tgtEl>
                                          <p:spTgt spid="3">
                                            <p:txEl>
                                              <p:pRg st="2" end="2"/>
                                            </p:txEl>
                                          </p:spTgt>
                                        </p:tgtEl>
                                        <p:attrNameLst>
                                          <p:attrName>ppt_w</p:attrName>
                                        </p:attrNameLst>
                                      </p:cBhvr>
                                      <p:tavLst>
                                        <p:tav tm="0">
                                          <p:val>
                                            <p:strVal val="#ppt_w*0.70"/>
                                          </p:val>
                                        </p:tav>
                                        <p:tav tm="100000">
                                          <p:val>
                                            <p:strVal val="#ppt_w"/>
                                          </p:val>
                                        </p:tav>
                                      </p:tavLst>
                                    </p:anim>
                                    <p:anim calcmode="lin" valueType="num">
                                      <p:cBhvr>
                                        <p:cTn id="22" dur="1000" fill="hold"/>
                                        <p:tgtEl>
                                          <p:spTgt spid="3">
                                            <p:txEl>
                                              <p:pRg st="2" end="2"/>
                                            </p:txEl>
                                          </p:spTgt>
                                        </p:tgtEl>
                                        <p:attrNameLst>
                                          <p:attrName>ppt_h</p:attrName>
                                        </p:attrNameLst>
                                      </p:cBhvr>
                                      <p:tavLst>
                                        <p:tav tm="0">
                                          <p:val>
                                            <p:strVal val="#ppt_h"/>
                                          </p:val>
                                        </p:tav>
                                        <p:tav tm="100000">
                                          <p:val>
                                            <p:strVal val="#ppt_h"/>
                                          </p:val>
                                        </p:tav>
                                      </p:tavLst>
                                    </p:anim>
                                    <p:animEffect transition="in" filter="fade">
                                      <p:cBhvr>
                                        <p:cTn id="23"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0"/>
            <a:ext cx="8229600" cy="1143000"/>
          </a:xfrm>
        </p:spPr>
        <p:txBody>
          <a:bodyPr>
            <a:noAutofit/>
          </a:bodyPr>
          <a:lstStyle/>
          <a:p>
            <a:r>
              <a:rPr lang="ru-RU" sz="7200" b="1" i="1" dirty="0" smtClean="0">
                <a:solidFill>
                  <a:schemeClr val="accent5">
                    <a:lumMod val="50000"/>
                  </a:schemeClr>
                </a:solidFill>
                <a:latin typeface="Times New Roman" pitchFamily="18" charset="0"/>
                <a:cs typeface="Times New Roman" pitchFamily="18" charset="0"/>
              </a:rPr>
              <a:t>ФИНАЛ</a:t>
            </a:r>
            <a:endParaRPr lang="ru-RU" sz="7200" dirty="0"/>
          </a:p>
        </p:txBody>
      </p:sp>
      <p:sp>
        <p:nvSpPr>
          <p:cNvPr id="3" name="Содержимое 2"/>
          <p:cNvSpPr>
            <a:spLocks noGrp="1"/>
          </p:cNvSpPr>
          <p:nvPr>
            <p:ph idx="1"/>
          </p:nvPr>
        </p:nvSpPr>
        <p:spPr>
          <a:xfrm>
            <a:off x="1309936" y="1196752"/>
            <a:ext cx="7834064" cy="5229200"/>
          </a:xfrm>
        </p:spPr>
        <p:txBody>
          <a:bodyPr>
            <a:normAutofit/>
          </a:bodyPr>
          <a:lstStyle/>
          <a:p>
            <a:pPr algn="ctr">
              <a:buNone/>
            </a:pPr>
            <a:r>
              <a:rPr lang="ru-RU" sz="3600" b="1" i="1" dirty="0" smtClean="0">
                <a:solidFill>
                  <a:schemeClr val="accent5">
                    <a:lumMod val="50000"/>
                  </a:schemeClr>
                </a:solidFill>
                <a:latin typeface="Times New Roman" pitchFamily="18" charset="0"/>
                <a:cs typeface="Times New Roman" pitchFamily="18" charset="0"/>
              </a:rPr>
              <a:t>	"Некрасов мог прочесть наизусть любое из своих стихотворений, когда бы то ни было сочиненных. Как бы оно ни было длинно, он не останавливался ни на одной строфе, точно читал по рукописи. Впрочем, он помнил наизусть массу стихотворений и других русских поэтов"</a:t>
            </a:r>
          </a:p>
          <a:p>
            <a:endParaRPr lang="ru-RU" dirty="0"/>
          </a:p>
        </p:txBody>
      </p:sp>
      <p:sp>
        <p:nvSpPr>
          <p:cNvPr id="4" name="Прямоугольник 3"/>
          <p:cNvSpPr/>
          <p:nvPr/>
        </p:nvSpPr>
        <p:spPr>
          <a:xfrm>
            <a:off x="8028384" y="6309320"/>
            <a:ext cx="941283" cy="369332"/>
          </a:xfrm>
          <a:prstGeom prst="rect">
            <a:avLst/>
          </a:prstGeom>
        </p:spPr>
        <p:txBody>
          <a:bodyPr wrap="none">
            <a:spAutoFit/>
          </a:bodyPr>
          <a:lstStyle/>
          <a:p>
            <a:r>
              <a:rPr lang="ru-RU" b="1" i="1" dirty="0" smtClean="0">
                <a:latin typeface="Times New Roman" pitchFamily="18" charset="0"/>
                <a:cs typeface="Times New Roman" pitchFamily="18" charset="0"/>
                <a:hlinkClick r:id="rId2" action="ppaction://hlinksldjump"/>
              </a:rPr>
              <a:t>ОТВЕТ</a:t>
            </a:r>
            <a:endParaRPr lang="ru-RU" b="1" i="1" dirty="0">
              <a:latin typeface="Times New Roman" pitchFamily="18" charset="0"/>
              <a:cs typeface="Times New Roman" pitchFamily="18" charset="0"/>
            </a:endParaRPr>
          </a:p>
        </p:txBody>
      </p:sp>
    </p:spTree>
  </p:cSld>
  <p:clrMapOvr>
    <a:masterClrMapping/>
  </p:clrMapOvr>
  <p:transition spd="med" advClick="0">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par>
                                <p:cTn id="9" presetID="55" presetClass="entr" presetSubtype="0"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p:cTn id="11"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12"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13"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0"/>
            <a:ext cx="8229600" cy="1143000"/>
          </a:xfrm>
        </p:spPr>
        <p:txBody>
          <a:bodyPr>
            <a:noAutofit/>
          </a:bodyPr>
          <a:lstStyle/>
          <a:p>
            <a:r>
              <a:rPr lang="ru-RU" sz="7200" b="1" i="1" dirty="0" smtClean="0">
                <a:solidFill>
                  <a:schemeClr val="accent5">
                    <a:lumMod val="50000"/>
                  </a:schemeClr>
                </a:solidFill>
                <a:latin typeface="Times New Roman" pitchFamily="18" charset="0"/>
                <a:cs typeface="Times New Roman" pitchFamily="18" charset="0"/>
              </a:rPr>
              <a:t>ФИНАЛ</a:t>
            </a:r>
            <a:endParaRPr lang="ru-RU" sz="7200" dirty="0"/>
          </a:p>
        </p:txBody>
      </p:sp>
      <p:sp>
        <p:nvSpPr>
          <p:cNvPr id="3" name="Содержимое 2"/>
          <p:cNvSpPr>
            <a:spLocks noGrp="1"/>
          </p:cNvSpPr>
          <p:nvPr>
            <p:ph idx="1"/>
          </p:nvPr>
        </p:nvSpPr>
        <p:spPr>
          <a:xfrm>
            <a:off x="971600" y="1556792"/>
            <a:ext cx="3898776" cy="4525963"/>
          </a:xfrm>
        </p:spPr>
        <p:txBody>
          <a:bodyPr>
            <a:normAutofit/>
          </a:bodyPr>
          <a:lstStyle/>
          <a:p>
            <a:pPr algn="ctr">
              <a:buNone/>
            </a:pPr>
            <a:r>
              <a:rPr lang="ru-RU" sz="6000" b="1" i="1" dirty="0" err="1" smtClean="0">
                <a:solidFill>
                  <a:schemeClr val="accent5">
                    <a:lumMod val="50000"/>
                  </a:schemeClr>
                </a:solidFill>
                <a:latin typeface="Times New Roman" pitchFamily="18" charset="0"/>
                <a:cs typeface="Times New Roman" pitchFamily="18" charset="0"/>
              </a:rPr>
              <a:t>Авдотья</a:t>
            </a:r>
            <a:endParaRPr lang="ru-RU" sz="6000" b="1" i="1" dirty="0" smtClean="0">
              <a:solidFill>
                <a:schemeClr val="accent5">
                  <a:lumMod val="50000"/>
                </a:schemeClr>
              </a:solidFill>
              <a:latin typeface="Times New Roman" pitchFamily="18" charset="0"/>
              <a:cs typeface="Times New Roman" pitchFamily="18" charset="0"/>
            </a:endParaRPr>
          </a:p>
          <a:p>
            <a:pPr algn="ctr">
              <a:buNone/>
            </a:pPr>
            <a:r>
              <a:rPr lang="ru-RU" sz="6000" b="1" i="1" dirty="0" smtClean="0">
                <a:solidFill>
                  <a:schemeClr val="accent5">
                    <a:lumMod val="50000"/>
                  </a:schemeClr>
                </a:solidFill>
                <a:latin typeface="Times New Roman" pitchFamily="18" charset="0"/>
                <a:cs typeface="Times New Roman" pitchFamily="18" charset="0"/>
              </a:rPr>
              <a:t> Яковлевна </a:t>
            </a:r>
          </a:p>
          <a:p>
            <a:pPr algn="ctr">
              <a:buNone/>
            </a:pPr>
            <a:r>
              <a:rPr lang="ru-RU" sz="6000" b="1" i="1" dirty="0" smtClean="0">
                <a:solidFill>
                  <a:schemeClr val="accent5">
                    <a:lumMod val="50000"/>
                  </a:schemeClr>
                </a:solidFill>
                <a:latin typeface="Times New Roman" pitchFamily="18" charset="0"/>
                <a:cs typeface="Times New Roman" pitchFamily="18" charset="0"/>
              </a:rPr>
              <a:t>Панаева </a:t>
            </a:r>
            <a:endParaRPr lang="ru-RU" sz="6000" b="1" i="1" dirty="0">
              <a:solidFill>
                <a:schemeClr val="accent5">
                  <a:lumMod val="50000"/>
                </a:schemeClr>
              </a:solidFill>
              <a:latin typeface="Times New Roman" pitchFamily="18" charset="0"/>
              <a:cs typeface="Times New Roman" pitchFamily="18" charset="0"/>
            </a:endParaRPr>
          </a:p>
        </p:txBody>
      </p:sp>
      <p:pic>
        <p:nvPicPr>
          <p:cNvPr id="80898" name="Picture 2" descr="Картинка 1 из 348"/>
          <p:cNvPicPr>
            <a:picLocks noChangeAspect="1" noChangeArrowheads="1"/>
          </p:cNvPicPr>
          <p:nvPr/>
        </p:nvPicPr>
        <p:blipFill>
          <a:blip r:embed="rId2" cstate="email"/>
          <a:srcRect/>
          <a:stretch>
            <a:fillRect/>
          </a:stretch>
        </p:blipFill>
        <p:spPr bwMode="auto">
          <a:xfrm>
            <a:off x="5292080" y="1052736"/>
            <a:ext cx="3456384" cy="537958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Штриховая стрелка вправо 4">
            <a:hlinkClick r:id="rId3" action="ppaction://hlinksldjump"/>
          </p:cNvPr>
          <p:cNvSpPr/>
          <p:nvPr/>
        </p:nvSpPr>
        <p:spPr>
          <a:xfrm>
            <a:off x="7956376" y="6165304"/>
            <a:ext cx="978408" cy="484632"/>
          </a:xfrm>
          <a:prstGeom prst="stripedRight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ru-RU"/>
          </a:p>
        </p:txBody>
      </p:sp>
    </p:spTree>
  </p:cSld>
  <p:clrMapOvr>
    <a:masterClrMapping/>
  </p:clrMapOvr>
  <p:transition spd="med" advClick="0">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par>
                                <p:cTn id="9" presetID="55" presetClass="entr" presetSubtype="0"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p:cTn id="11"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12"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13" dur="1000"/>
                                        <p:tgtEl>
                                          <p:spTgt spid="3">
                                            <p:txEl>
                                              <p:pRg st="0" end="0"/>
                                            </p:txEl>
                                          </p:spTgt>
                                        </p:tgtEl>
                                      </p:cBhvr>
                                    </p:animEffect>
                                  </p:childTnLst>
                                </p:cTn>
                              </p:par>
                              <p:par>
                                <p:cTn id="14" presetID="55" presetClass="entr" presetSubtype="0" fill="hold" grpId="0" nodeType="with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 calcmode="lin" valueType="num">
                                      <p:cBhvr>
                                        <p:cTn id="16" dur="1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17"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18" dur="1000"/>
                                        <p:tgtEl>
                                          <p:spTgt spid="3">
                                            <p:txEl>
                                              <p:pRg st="1" end="1"/>
                                            </p:txEl>
                                          </p:spTgt>
                                        </p:tgtEl>
                                      </p:cBhvr>
                                    </p:animEffect>
                                  </p:childTnLst>
                                </p:cTn>
                              </p:par>
                              <p:par>
                                <p:cTn id="19" presetID="55" presetClass="entr" presetSubtype="0" fill="hold" grpId="0" nodeType="with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1000" fill="hold"/>
                                        <p:tgtEl>
                                          <p:spTgt spid="3">
                                            <p:txEl>
                                              <p:pRg st="2" end="2"/>
                                            </p:txEl>
                                          </p:spTgt>
                                        </p:tgtEl>
                                        <p:attrNameLst>
                                          <p:attrName>ppt_w</p:attrName>
                                        </p:attrNameLst>
                                      </p:cBhvr>
                                      <p:tavLst>
                                        <p:tav tm="0">
                                          <p:val>
                                            <p:strVal val="#ppt_w*0.70"/>
                                          </p:val>
                                        </p:tav>
                                        <p:tav tm="100000">
                                          <p:val>
                                            <p:strVal val="#ppt_w"/>
                                          </p:val>
                                        </p:tav>
                                      </p:tavLst>
                                    </p:anim>
                                    <p:anim calcmode="lin" valueType="num">
                                      <p:cBhvr>
                                        <p:cTn id="22" dur="1000" fill="hold"/>
                                        <p:tgtEl>
                                          <p:spTgt spid="3">
                                            <p:txEl>
                                              <p:pRg st="2" end="2"/>
                                            </p:txEl>
                                          </p:spTgt>
                                        </p:tgtEl>
                                        <p:attrNameLst>
                                          <p:attrName>ppt_h</p:attrName>
                                        </p:attrNameLst>
                                      </p:cBhvr>
                                      <p:tavLst>
                                        <p:tav tm="0">
                                          <p:val>
                                            <p:strVal val="#ppt_h"/>
                                          </p:val>
                                        </p:tav>
                                        <p:tav tm="100000">
                                          <p:val>
                                            <p:strVal val="#ppt_h"/>
                                          </p:val>
                                        </p:tav>
                                      </p:tavLst>
                                    </p:anim>
                                    <p:animEffect transition="in" filter="fade">
                                      <p:cBhvr>
                                        <p:cTn id="23" dur="1000"/>
                                        <p:tgtEl>
                                          <p:spTgt spid="3">
                                            <p:txEl>
                                              <p:pRg st="2" end="2"/>
                                            </p:txEl>
                                          </p:spTgt>
                                        </p:tgtEl>
                                      </p:cBhvr>
                                    </p:animEffect>
                                  </p:childTnLst>
                                </p:cTn>
                              </p:par>
                              <p:par>
                                <p:cTn id="24" presetID="31" presetClass="entr" presetSubtype="0" fill="hold" nodeType="withEffect">
                                  <p:stCondLst>
                                    <p:cond delay="0"/>
                                  </p:stCondLst>
                                  <p:iterate type="lt">
                                    <p:tmPct val="5000"/>
                                  </p:iterate>
                                  <p:childTnLst>
                                    <p:set>
                                      <p:cBhvr>
                                        <p:cTn id="25" dur="1" fill="hold">
                                          <p:stCondLst>
                                            <p:cond delay="0"/>
                                          </p:stCondLst>
                                        </p:cTn>
                                        <p:tgtEl>
                                          <p:spTgt spid="80898"/>
                                        </p:tgtEl>
                                        <p:attrNameLst>
                                          <p:attrName>style.visibility</p:attrName>
                                        </p:attrNameLst>
                                      </p:cBhvr>
                                      <p:to>
                                        <p:strVal val="visible"/>
                                      </p:to>
                                    </p:set>
                                    <p:anim calcmode="lin" valueType="num">
                                      <p:cBhvr>
                                        <p:cTn id="26" dur="1000" fill="hold"/>
                                        <p:tgtEl>
                                          <p:spTgt spid="80898"/>
                                        </p:tgtEl>
                                        <p:attrNameLst>
                                          <p:attrName>ppt_w</p:attrName>
                                        </p:attrNameLst>
                                      </p:cBhvr>
                                      <p:tavLst>
                                        <p:tav tm="0">
                                          <p:val>
                                            <p:fltVal val="0"/>
                                          </p:val>
                                        </p:tav>
                                        <p:tav tm="100000">
                                          <p:val>
                                            <p:strVal val="#ppt_w"/>
                                          </p:val>
                                        </p:tav>
                                      </p:tavLst>
                                    </p:anim>
                                    <p:anim calcmode="lin" valueType="num">
                                      <p:cBhvr>
                                        <p:cTn id="27" dur="1000" fill="hold"/>
                                        <p:tgtEl>
                                          <p:spTgt spid="80898"/>
                                        </p:tgtEl>
                                        <p:attrNameLst>
                                          <p:attrName>ppt_h</p:attrName>
                                        </p:attrNameLst>
                                      </p:cBhvr>
                                      <p:tavLst>
                                        <p:tav tm="0">
                                          <p:val>
                                            <p:fltVal val="0"/>
                                          </p:val>
                                        </p:tav>
                                        <p:tav tm="100000">
                                          <p:val>
                                            <p:strVal val="#ppt_h"/>
                                          </p:val>
                                        </p:tav>
                                      </p:tavLst>
                                    </p:anim>
                                    <p:anim calcmode="lin" valueType="num">
                                      <p:cBhvr>
                                        <p:cTn id="28" dur="1000" fill="hold"/>
                                        <p:tgtEl>
                                          <p:spTgt spid="80898"/>
                                        </p:tgtEl>
                                        <p:attrNameLst>
                                          <p:attrName>style.rotation</p:attrName>
                                        </p:attrNameLst>
                                      </p:cBhvr>
                                      <p:tavLst>
                                        <p:tav tm="0">
                                          <p:val>
                                            <p:fltVal val="90"/>
                                          </p:val>
                                        </p:tav>
                                        <p:tav tm="100000">
                                          <p:val>
                                            <p:fltVal val="0"/>
                                          </p:val>
                                        </p:tav>
                                      </p:tavLst>
                                    </p:anim>
                                    <p:animEffect transition="in" filter="fade">
                                      <p:cBhvr>
                                        <p:cTn id="29" dur="1000"/>
                                        <p:tgtEl>
                                          <p:spTgt spid="808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32657"/>
            <a:ext cx="8686800" cy="2880320"/>
          </a:xfrm>
        </p:spPr>
        <p:txBody>
          <a:bodyPr>
            <a:noAutofit/>
          </a:bodyPr>
          <a:lstStyle/>
          <a:p>
            <a:pPr algn="ctr">
              <a:buNone/>
            </a:pPr>
            <a:r>
              <a:rPr lang="ru-RU" sz="8000" b="1" i="1" dirty="0" smtClean="0">
                <a:solidFill>
                  <a:srgbClr val="C00000"/>
                </a:solidFill>
                <a:latin typeface="Monotype Corsiva" pitchFamily="66" charset="0"/>
              </a:rPr>
              <a:t>ПОЗДРАВЛЯЕМ ПОБЕДИТЕЛЯ!!!</a:t>
            </a:r>
            <a:endParaRPr lang="ru-RU" sz="8000" b="1" i="1" dirty="0">
              <a:solidFill>
                <a:srgbClr val="C00000"/>
              </a:solidFill>
              <a:latin typeface="Monotype Corsiva" pitchFamily="66" charset="0"/>
            </a:endParaRPr>
          </a:p>
        </p:txBody>
      </p:sp>
      <p:sp>
        <p:nvSpPr>
          <p:cNvPr id="94210" name="AutoShape 2" descr="http://i081.radikal.ru/0906/84/a6512ab3913a.gif">
            <a:hlinkClick r:id="rId2"/>
          </p:cNvPr>
          <p:cNvSpPr>
            <a:spLocks noChangeAspect="1" noChangeArrowheads="1"/>
          </p:cNvSpPr>
          <p:nvPr/>
        </p:nvSpPr>
        <p:spPr bwMode="auto">
          <a:xfrm>
            <a:off x="2147483647" y="0"/>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94214" name="Picture 6" descr="Картинка 49 из 10881"/>
          <p:cNvPicPr>
            <a:picLocks noChangeAspect="1" noChangeArrowheads="1"/>
          </p:cNvPicPr>
          <p:nvPr/>
        </p:nvPicPr>
        <p:blipFill>
          <a:blip r:embed="rId3" cstate="email"/>
          <a:srcRect/>
          <a:stretch>
            <a:fillRect/>
          </a:stretch>
        </p:blipFill>
        <p:spPr bwMode="auto">
          <a:xfrm>
            <a:off x="2627784" y="2780928"/>
            <a:ext cx="5076825" cy="36004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spd="med" advClick="0">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par>
                                <p:cTn id="8" presetID="3" presetClass="emph" presetSubtype="2" fill="hold" grpId="1" nodeType="withEffect">
                                  <p:stCondLst>
                                    <p:cond delay="0"/>
                                  </p:stCondLst>
                                  <p:childTnLst>
                                    <p:animClr clrSpc="rgb">
                                      <p:cBhvr override="childStyle">
                                        <p:cTn id="9" dur="2000" fill="hold"/>
                                        <p:tgtEl>
                                          <p:spTgt spid="3">
                                            <p:txEl>
                                              <p:pRg st="0" end="0"/>
                                            </p:txEl>
                                          </p:spTgt>
                                        </p:tgtEl>
                                        <p:attrNameLst>
                                          <p:attrName>style.color</p:attrName>
                                        </p:attrNameLst>
                                      </p:cBhvr>
                                      <p:to>
                                        <a:srgbClr val="B61AF4"/>
                                      </p:to>
                                    </p:animClr>
                                  </p:childTnLst>
                                </p:cTn>
                              </p:par>
                              <p:par>
                                <p:cTn id="10" presetID="31" presetClass="entr" presetSubtype="0" fill="hold" nodeType="withEffect">
                                  <p:stCondLst>
                                    <p:cond delay="0"/>
                                  </p:stCondLst>
                                  <p:iterate type="lt">
                                    <p:tmPct val="5000"/>
                                  </p:iterate>
                                  <p:childTnLst>
                                    <p:set>
                                      <p:cBhvr>
                                        <p:cTn id="11" dur="1" fill="hold">
                                          <p:stCondLst>
                                            <p:cond delay="0"/>
                                          </p:stCondLst>
                                        </p:cTn>
                                        <p:tgtEl>
                                          <p:spTgt spid="94214"/>
                                        </p:tgtEl>
                                        <p:attrNameLst>
                                          <p:attrName>style.visibility</p:attrName>
                                        </p:attrNameLst>
                                      </p:cBhvr>
                                      <p:to>
                                        <p:strVal val="visible"/>
                                      </p:to>
                                    </p:set>
                                    <p:anim calcmode="lin" valueType="num">
                                      <p:cBhvr>
                                        <p:cTn id="12" dur="1000" fill="hold"/>
                                        <p:tgtEl>
                                          <p:spTgt spid="94214"/>
                                        </p:tgtEl>
                                        <p:attrNameLst>
                                          <p:attrName>ppt_w</p:attrName>
                                        </p:attrNameLst>
                                      </p:cBhvr>
                                      <p:tavLst>
                                        <p:tav tm="0">
                                          <p:val>
                                            <p:fltVal val="0"/>
                                          </p:val>
                                        </p:tav>
                                        <p:tav tm="100000">
                                          <p:val>
                                            <p:strVal val="#ppt_w"/>
                                          </p:val>
                                        </p:tav>
                                      </p:tavLst>
                                    </p:anim>
                                    <p:anim calcmode="lin" valueType="num">
                                      <p:cBhvr>
                                        <p:cTn id="13" dur="1000" fill="hold"/>
                                        <p:tgtEl>
                                          <p:spTgt spid="94214"/>
                                        </p:tgtEl>
                                        <p:attrNameLst>
                                          <p:attrName>ppt_h</p:attrName>
                                        </p:attrNameLst>
                                      </p:cBhvr>
                                      <p:tavLst>
                                        <p:tav tm="0">
                                          <p:val>
                                            <p:fltVal val="0"/>
                                          </p:val>
                                        </p:tav>
                                        <p:tav tm="100000">
                                          <p:val>
                                            <p:strVal val="#ppt_h"/>
                                          </p:val>
                                        </p:tav>
                                      </p:tavLst>
                                    </p:anim>
                                    <p:anim calcmode="lin" valueType="num">
                                      <p:cBhvr>
                                        <p:cTn id="14" dur="1000" fill="hold"/>
                                        <p:tgtEl>
                                          <p:spTgt spid="94214"/>
                                        </p:tgtEl>
                                        <p:attrNameLst>
                                          <p:attrName>style.rotation</p:attrName>
                                        </p:attrNameLst>
                                      </p:cBhvr>
                                      <p:tavLst>
                                        <p:tav tm="0">
                                          <p:val>
                                            <p:fltVal val="90"/>
                                          </p:val>
                                        </p:tav>
                                        <p:tav tm="100000">
                                          <p:val>
                                            <p:fltVal val="0"/>
                                          </p:val>
                                        </p:tav>
                                      </p:tavLst>
                                    </p:anim>
                                    <p:animEffect transition="in" filter="fade">
                                      <p:cBhvr>
                                        <p:cTn id="15" dur="1000"/>
                                        <p:tgtEl>
                                          <p:spTgt spid="942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3" grpId="1" build="p"/>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0"/>
            <a:ext cx="8229600" cy="1143000"/>
          </a:xfrm>
        </p:spPr>
        <p:txBody>
          <a:bodyPr>
            <a:normAutofit/>
          </a:bodyPr>
          <a:lstStyle/>
          <a:p>
            <a:r>
              <a:rPr lang="ru-RU" sz="4800" b="1" i="1" dirty="0" smtClean="0">
                <a:solidFill>
                  <a:schemeClr val="accent5">
                    <a:lumMod val="50000"/>
                  </a:schemeClr>
                </a:solidFill>
                <a:latin typeface="Times New Roman" pitchFamily="18" charset="0"/>
                <a:cs typeface="Times New Roman" pitchFamily="18" charset="0"/>
              </a:rPr>
              <a:t>ИНТЕРНЕТ - РЕСУРСЫ</a:t>
            </a:r>
            <a:endParaRPr lang="ru-RU" sz="4800" b="1" i="1" dirty="0">
              <a:solidFill>
                <a:schemeClr val="accent5">
                  <a:lumMod val="50000"/>
                </a:schemeClr>
              </a:solidFill>
              <a:latin typeface="Times New Roman" pitchFamily="18" charset="0"/>
              <a:cs typeface="Times New Roman" pitchFamily="18" charset="0"/>
            </a:endParaRPr>
          </a:p>
        </p:txBody>
      </p:sp>
      <p:sp>
        <p:nvSpPr>
          <p:cNvPr id="3" name="Содержимое 2"/>
          <p:cNvSpPr>
            <a:spLocks noGrp="1"/>
          </p:cNvSpPr>
          <p:nvPr>
            <p:ph idx="1"/>
          </p:nvPr>
        </p:nvSpPr>
        <p:spPr>
          <a:xfrm>
            <a:off x="1151112" y="908720"/>
            <a:ext cx="7992888" cy="5328592"/>
          </a:xfrm>
        </p:spPr>
        <p:txBody>
          <a:bodyPr>
            <a:noAutofit/>
          </a:bodyPr>
          <a:lstStyle/>
          <a:p>
            <a:pPr>
              <a:buNone/>
            </a:pPr>
            <a:r>
              <a:rPr lang="en-US" sz="1400" dirty="0" smtClean="0">
                <a:latin typeface="Times New Roman" pitchFamily="18" charset="0"/>
                <a:cs typeface="Times New Roman" pitchFamily="18" charset="0"/>
                <a:hlinkClick r:id="rId3"/>
              </a:rPr>
              <a:t>http://spbcity.info/img/007.jpg</a:t>
            </a:r>
            <a:r>
              <a:rPr lang="ru-RU" sz="1400" dirty="0" smtClean="0">
                <a:latin typeface="Times New Roman" pitchFamily="18" charset="0"/>
                <a:cs typeface="Times New Roman" pitchFamily="18" charset="0"/>
                <a:hlinkClick r:id="rId3"/>
              </a:rPr>
              <a:t> </a:t>
            </a:r>
            <a:r>
              <a:rPr lang="ru-RU" sz="1400" dirty="0" smtClean="0">
                <a:latin typeface="Times New Roman" pitchFamily="18" charset="0"/>
                <a:cs typeface="Times New Roman" pitchFamily="18" charset="0"/>
              </a:rPr>
              <a:t>  портрет Н.А. Некрасова.</a:t>
            </a:r>
          </a:p>
          <a:p>
            <a:pPr>
              <a:buNone/>
            </a:pPr>
            <a:r>
              <a:rPr lang="en-US" sz="1400" dirty="0" smtClean="0">
                <a:latin typeface="Times New Roman" pitchFamily="18" charset="0"/>
                <a:cs typeface="Times New Roman" pitchFamily="18" charset="0"/>
                <a:hlinkClick r:id="rId4"/>
              </a:rPr>
              <a:t>http://mapcy.narod.ru/Nekrasov/images/dom6.jpg</a:t>
            </a:r>
            <a:r>
              <a:rPr lang="ru-RU" sz="1400" dirty="0" smtClean="0">
                <a:latin typeface="Times New Roman" pitchFamily="18" charset="0"/>
                <a:cs typeface="Times New Roman" pitchFamily="18" charset="0"/>
              </a:rPr>
              <a:t> памятник поэту</a:t>
            </a:r>
          </a:p>
          <a:p>
            <a:pPr>
              <a:buNone/>
            </a:pPr>
            <a:r>
              <a:rPr lang="en-US" sz="1400" dirty="0" smtClean="0">
                <a:latin typeface="Times New Roman" pitchFamily="18" charset="0"/>
                <a:cs typeface="Times New Roman" pitchFamily="18" charset="0"/>
                <a:hlinkClick r:id="rId5"/>
              </a:rPr>
              <a:t>http://madam.sytes.net/vishivka/012g.gif</a:t>
            </a:r>
            <a:r>
              <a:rPr lang="ru-RU" sz="1400" dirty="0" smtClean="0">
                <a:latin typeface="Times New Roman" pitchFamily="18" charset="0"/>
                <a:cs typeface="Times New Roman" pitchFamily="18" charset="0"/>
              </a:rPr>
              <a:t> перо</a:t>
            </a:r>
          </a:p>
          <a:p>
            <a:pPr>
              <a:buNone/>
            </a:pPr>
            <a:r>
              <a:rPr lang="en-US" sz="1400" dirty="0" smtClean="0">
                <a:latin typeface="Times New Roman" pitchFamily="18" charset="0"/>
                <a:cs typeface="Times New Roman" pitchFamily="18" charset="0"/>
                <a:hlinkClick r:id="rId6"/>
              </a:rPr>
              <a:t>http://chron.eduhmao.ru/img_3_21_1_5.jpeg</a:t>
            </a:r>
            <a:r>
              <a:rPr lang="ru-RU" sz="1400" dirty="0" smtClean="0">
                <a:latin typeface="Times New Roman" pitchFamily="18" charset="0"/>
                <a:cs typeface="Times New Roman" pitchFamily="18" charset="0"/>
              </a:rPr>
              <a:t>  литературный журнал «Современник»</a:t>
            </a:r>
          </a:p>
          <a:p>
            <a:pPr>
              <a:buNone/>
            </a:pPr>
            <a:r>
              <a:rPr lang="en-US" sz="1400" dirty="0" smtClean="0">
                <a:latin typeface="Times New Roman" pitchFamily="18" charset="0"/>
                <a:cs typeface="Times New Roman" pitchFamily="18" charset="0"/>
                <a:hlinkClick r:id="rId7"/>
              </a:rPr>
              <a:t>http://wetseva.narod.ru/urok.files/image002.jpg</a:t>
            </a:r>
            <a:r>
              <a:rPr lang="ru-RU" sz="1400" dirty="0" smtClean="0">
                <a:latin typeface="Times New Roman" pitchFamily="18" charset="0"/>
                <a:cs typeface="Times New Roman" pitchFamily="18" charset="0"/>
              </a:rPr>
              <a:t>  портрет Н.Г.Чернышевского</a:t>
            </a:r>
          </a:p>
          <a:p>
            <a:pPr>
              <a:buNone/>
            </a:pPr>
            <a:r>
              <a:rPr lang="en-US" sz="1400" dirty="0" smtClean="0">
                <a:latin typeface="Times New Roman" pitchFamily="18" charset="0"/>
                <a:cs typeface="Times New Roman" pitchFamily="18" charset="0"/>
                <a:hlinkClick r:id="rId8"/>
              </a:rPr>
              <a:t>http://most.avalonstudio.ru/data/main1_1283715071_s.jpg</a:t>
            </a:r>
            <a:r>
              <a:rPr lang="ru-RU" sz="1400" dirty="0" smtClean="0">
                <a:latin typeface="Times New Roman" pitchFamily="18" charset="0"/>
                <a:cs typeface="Times New Roman" pitchFamily="18" charset="0"/>
              </a:rPr>
              <a:t>  портрет В.Г.Белинского</a:t>
            </a:r>
          </a:p>
          <a:p>
            <a:pPr>
              <a:buNone/>
            </a:pPr>
            <a:r>
              <a:rPr lang="en-US" sz="1400" dirty="0" smtClean="0">
                <a:latin typeface="Times New Roman" pitchFamily="18" charset="0"/>
                <a:cs typeface="Times New Roman" pitchFamily="18" charset="0"/>
                <a:hlinkClick r:id="rId9"/>
              </a:rPr>
              <a:t>http://www.surbor.ru/dict/read_files/i_216.jpg</a:t>
            </a:r>
            <a:r>
              <a:rPr lang="ru-RU" sz="1400" dirty="0" smtClean="0">
                <a:latin typeface="Times New Roman" pitchFamily="18" charset="0"/>
                <a:cs typeface="Times New Roman" pitchFamily="18" charset="0"/>
              </a:rPr>
              <a:t> портрет Н. А. Добролюбова</a:t>
            </a:r>
          </a:p>
          <a:p>
            <a:pPr>
              <a:buNone/>
            </a:pPr>
            <a:r>
              <a:rPr lang="en-US" sz="1400" dirty="0" smtClean="0">
                <a:latin typeface="Times New Roman" pitchFamily="18" charset="0"/>
                <a:cs typeface="Times New Roman" pitchFamily="18" charset="0"/>
                <a:hlinkClick r:id="rId10"/>
              </a:rPr>
              <a:t>http://www.pagina12.com.ar/fotos/thumb/354/libros/20030316/tapa_i/libtap.jpg</a:t>
            </a:r>
            <a:r>
              <a:rPr lang="ru-RU" sz="1400" dirty="0" smtClean="0">
                <a:latin typeface="Times New Roman" pitchFamily="18" charset="0"/>
                <a:cs typeface="Times New Roman" pitchFamily="18" charset="0"/>
              </a:rPr>
              <a:t>  портрет И.С.Тургенева</a:t>
            </a:r>
          </a:p>
          <a:p>
            <a:pPr>
              <a:buNone/>
            </a:pPr>
            <a:r>
              <a:rPr lang="en-US" sz="1400" dirty="0" smtClean="0">
                <a:latin typeface="Times New Roman" pitchFamily="18" charset="0"/>
                <a:cs typeface="Times New Roman" pitchFamily="18" charset="0"/>
                <a:hlinkClick r:id="rId11"/>
              </a:rPr>
              <a:t>http://im7-tub.yandex.net/i?id=299315644-50-72</a:t>
            </a:r>
            <a:r>
              <a:rPr lang="ru-RU" sz="1400" dirty="0" smtClean="0">
                <a:latin typeface="Times New Roman" pitchFamily="18" charset="0"/>
                <a:cs typeface="Times New Roman" pitchFamily="18" charset="0"/>
              </a:rPr>
              <a:t>  Т.Г.Шевченко.</a:t>
            </a:r>
          </a:p>
          <a:p>
            <a:pPr>
              <a:buNone/>
            </a:pPr>
            <a:r>
              <a:rPr lang="en-US" sz="1400" dirty="0" smtClean="0">
                <a:latin typeface="Times New Roman" pitchFamily="18" charset="0"/>
                <a:cs typeface="Times New Roman" pitchFamily="18" charset="0"/>
                <a:hlinkClick r:id="rId12"/>
              </a:rPr>
              <a:t>http://prospekta.net.ru/images/stories/design/kramskoi/image004.jpg</a:t>
            </a:r>
            <a:r>
              <a:rPr lang="ru-RU" sz="1400" dirty="0" smtClean="0">
                <a:latin typeface="Times New Roman" pitchFamily="18" charset="0"/>
                <a:cs typeface="Times New Roman" pitchFamily="18" charset="0"/>
              </a:rPr>
              <a:t>  портрет М.Е. Салтыкова – Щедрина</a:t>
            </a:r>
          </a:p>
          <a:p>
            <a:pPr>
              <a:buNone/>
            </a:pPr>
            <a:r>
              <a:rPr lang="en-US" sz="1400" dirty="0" smtClean="0">
                <a:latin typeface="Times New Roman" pitchFamily="18" charset="0"/>
                <a:cs typeface="Times New Roman" pitchFamily="18" charset="0"/>
                <a:hlinkClick r:id="rId13"/>
              </a:rPr>
              <a:t>http://teachpro.ru/source/Literatura/!Image/lit010908.jpg</a:t>
            </a:r>
            <a:r>
              <a:rPr lang="ru-RU" sz="1400" dirty="0" smtClean="0">
                <a:latin typeface="Times New Roman" pitchFamily="18" charset="0"/>
                <a:cs typeface="Times New Roman" pitchFamily="18" charset="0"/>
              </a:rPr>
              <a:t>   обложка книги поэта</a:t>
            </a:r>
          </a:p>
          <a:p>
            <a:pPr>
              <a:buNone/>
            </a:pPr>
            <a:r>
              <a:rPr lang="en-US" sz="1400" dirty="0" smtClean="0">
                <a:latin typeface="Times New Roman" pitchFamily="18" charset="0"/>
                <a:cs typeface="Times New Roman" pitchFamily="18" charset="0"/>
                <a:hlinkClick r:id="rId14"/>
              </a:rPr>
              <a:t>http://www.biblus.ru/covers/10/1001048765.jpg</a:t>
            </a:r>
            <a:r>
              <a:rPr lang="ru-RU" sz="1400" dirty="0" smtClean="0">
                <a:latin typeface="Times New Roman" pitchFamily="18" charset="0"/>
                <a:cs typeface="Times New Roman" pitchFamily="18" charset="0"/>
              </a:rPr>
              <a:t> обложка книги поэта</a:t>
            </a:r>
          </a:p>
          <a:p>
            <a:pPr>
              <a:buNone/>
            </a:pPr>
            <a:r>
              <a:rPr lang="en-US" sz="1400" dirty="0" smtClean="0">
                <a:latin typeface="Times New Roman" pitchFamily="18" charset="0"/>
                <a:cs typeface="Times New Roman" pitchFamily="18" charset="0"/>
                <a:hlinkClick r:id="rId15"/>
              </a:rPr>
              <a:t>http://www.char.ru/books/p32510.jpg</a:t>
            </a:r>
            <a:r>
              <a:rPr lang="ru-RU" sz="1400" dirty="0" smtClean="0">
                <a:latin typeface="Times New Roman" pitchFamily="18" charset="0"/>
                <a:cs typeface="Times New Roman" pitchFamily="18" charset="0"/>
              </a:rPr>
              <a:t> обложка книги поэта</a:t>
            </a:r>
          </a:p>
          <a:p>
            <a:pPr>
              <a:buNone/>
            </a:pPr>
            <a:r>
              <a:rPr lang="en-US" sz="1400" dirty="0" smtClean="0">
                <a:latin typeface="Times New Roman" pitchFamily="18" charset="0"/>
                <a:cs typeface="Times New Roman" pitchFamily="18" charset="0"/>
                <a:hlinkClick r:id="rId16"/>
              </a:rPr>
              <a:t>http://www.char.ru/books/p884590.jpg</a:t>
            </a:r>
            <a:r>
              <a:rPr lang="ru-RU" sz="1400" dirty="0" smtClean="0">
                <a:latin typeface="Times New Roman" pitchFamily="18" charset="0"/>
                <a:cs typeface="Times New Roman" pitchFamily="18" charset="0"/>
              </a:rPr>
              <a:t> обложка поэмы «Кому на Руси жить хорошо»</a:t>
            </a:r>
          </a:p>
          <a:p>
            <a:pPr>
              <a:buNone/>
            </a:pPr>
            <a:r>
              <a:rPr lang="en-US" sz="1400" dirty="0" smtClean="0">
                <a:latin typeface="Times New Roman" pitchFamily="18" charset="0"/>
                <a:cs typeface="Times New Roman" pitchFamily="18" charset="0"/>
                <a:hlinkClick r:id="rId17"/>
              </a:rPr>
              <a:t>http://biography.sgu.ru/bio/data/files/pictures/image/37677.jpg</a:t>
            </a:r>
            <a:r>
              <a:rPr lang="ru-RU" sz="1400" dirty="0" smtClean="0">
                <a:latin typeface="Times New Roman" pitchFamily="18" charset="0"/>
                <a:cs typeface="Times New Roman" pitchFamily="18" charset="0"/>
              </a:rPr>
              <a:t> иллюстрация к поэме «Мороз, Красный нос»</a:t>
            </a:r>
          </a:p>
          <a:p>
            <a:pPr>
              <a:buNone/>
            </a:pPr>
            <a:r>
              <a:rPr lang="en-US" sz="1400" dirty="0" smtClean="0">
                <a:latin typeface="Times New Roman" pitchFamily="18" charset="0"/>
                <a:cs typeface="Times New Roman" pitchFamily="18" charset="0"/>
                <a:hlinkClick r:id="rId18"/>
              </a:rPr>
              <a:t>http://www.glazunov.ru/images/Klasika/Nekrasov/363.jpg</a:t>
            </a:r>
            <a:r>
              <a:rPr lang="ru-RU" sz="1400" dirty="0" smtClean="0">
                <a:latin typeface="Times New Roman" pitchFamily="18" charset="0"/>
                <a:cs typeface="Times New Roman" pitchFamily="18" charset="0"/>
              </a:rPr>
              <a:t>   несжатая полоса</a:t>
            </a:r>
          </a:p>
          <a:p>
            <a:pPr>
              <a:buNone/>
            </a:pPr>
            <a:r>
              <a:rPr lang="en-US" sz="1400" dirty="0" smtClean="0">
                <a:latin typeface="Times New Roman" pitchFamily="18" charset="0"/>
                <a:cs typeface="Times New Roman" pitchFamily="18" charset="0"/>
                <a:hlinkClick r:id="rId19"/>
              </a:rPr>
              <a:t>http://www.artlib.ru/objects/gallery_416/artlib_gallery-208312-b.jpg</a:t>
            </a:r>
            <a:r>
              <a:rPr lang="ru-RU" sz="1400" dirty="0" smtClean="0">
                <a:latin typeface="Times New Roman" pitchFamily="18" charset="0"/>
                <a:cs typeface="Times New Roman" pitchFamily="18" charset="0"/>
              </a:rPr>
              <a:t>   иллюстрация к стихотворению «</a:t>
            </a:r>
            <a:r>
              <a:rPr lang="ru-RU" sz="1400" dirty="0" err="1" smtClean="0">
                <a:latin typeface="Times New Roman" pitchFamily="18" charset="0"/>
                <a:cs typeface="Times New Roman" pitchFamily="18" charset="0"/>
              </a:rPr>
              <a:t>Орина</a:t>
            </a:r>
            <a:r>
              <a:rPr lang="ru-RU" sz="1400" dirty="0" smtClean="0">
                <a:latin typeface="Times New Roman" pitchFamily="18" charset="0"/>
                <a:cs typeface="Times New Roman" pitchFamily="18" charset="0"/>
              </a:rPr>
              <a:t>, мать солдатская»</a:t>
            </a:r>
          </a:p>
          <a:p>
            <a:pPr>
              <a:buNone/>
            </a:pPr>
            <a:endParaRPr lang="ru-RU" sz="1400" dirty="0" smtClean="0">
              <a:latin typeface="Times New Roman" pitchFamily="18" charset="0"/>
              <a:cs typeface="Times New Roman" pitchFamily="18" charset="0"/>
            </a:endParaRPr>
          </a:p>
          <a:p>
            <a:pPr>
              <a:buNone/>
            </a:pPr>
            <a:endParaRPr lang="ru-RU" sz="1400" dirty="0" smtClean="0">
              <a:latin typeface="Times New Roman" pitchFamily="18" charset="0"/>
              <a:cs typeface="Times New Roman" pitchFamily="18" charset="0"/>
            </a:endParaRPr>
          </a:p>
          <a:p>
            <a:pPr>
              <a:buNone/>
            </a:pPr>
            <a:r>
              <a:rPr lang="ru-RU" sz="1400" dirty="0" smtClean="0">
                <a:latin typeface="Times New Roman" pitchFamily="18" charset="0"/>
                <a:cs typeface="Times New Roman" pitchFamily="18" charset="0"/>
              </a:rPr>
              <a:t> </a:t>
            </a:r>
            <a:endParaRPr lang="ru-RU" sz="1400" dirty="0">
              <a:latin typeface="Times New Roman" pitchFamily="18" charset="0"/>
              <a:cs typeface="Times New Roman" pitchFamily="18" charset="0"/>
            </a:endParaRPr>
          </a:p>
        </p:txBody>
      </p:sp>
    </p:spTree>
  </p:cSld>
  <p:clrMapOvr>
    <a:masterClrMapping/>
  </p:clrMapOvr>
  <p:transition spd="med" advClick="0">
    <p:circle/>
  </p:transition>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0"/>
            <a:ext cx="8229600" cy="908720"/>
          </a:xfrm>
        </p:spPr>
        <p:txBody>
          <a:bodyPr/>
          <a:lstStyle/>
          <a:p>
            <a:r>
              <a:rPr lang="ru-RU" b="1" i="1" dirty="0" smtClean="0">
                <a:solidFill>
                  <a:schemeClr val="accent5">
                    <a:lumMod val="50000"/>
                  </a:schemeClr>
                </a:solidFill>
                <a:latin typeface="Times New Roman" pitchFamily="18" charset="0"/>
                <a:cs typeface="Times New Roman" pitchFamily="18" charset="0"/>
              </a:rPr>
              <a:t>ИНТЕРНЕТ - РЕСУРСЫ</a:t>
            </a:r>
            <a:endParaRPr lang="ru-RU" dirty="0"/>
          </a:p>
        </p:txBody>
      </p:sp>
      <p:sp>
        <p:nvSpPr>
          <p:cNvPr id="3" name="Содержимое 2"/>
          <p:cNvSpPr>
            <a:spLocks noGrp="1"/>
          </p:cNvSpPr>
          <p:nvPr>
            <p:ph idx="1"/>
          </p:nvPr>
        </p:nvSpPr>
        <p:spPr>
          <a:xfrm>
            <a:off x="914400" y="836712"/>
            <a:ext cx="8229600" cy="5832648"/>
          </a:xfrm>
        </p:spPr>
        <p:txBody>
          <a:bodyPr>
            <a:noAutofit/>
          </a:bodyPr>
          <a:lstStyle/>
          <a:p>
            <a:pPr>
              <a:buNone/>
            </a:pPr>
            <a:r>
              <a:rPr lang="en-US" sz="1400" dirty="0" smtClean="0">
                <a:latin typeface="Times New Roman" pitchFamily="18" charset="0"/>
                <a:cs typeface="Times New Roman" pitchFamily="18" charset="0"/>
                <a:hlinkClick r:id="rId2"/>
              </a:rPr>
              <a:t>http://img0.liveinternet.ru/images/attach/b/2/25/9/25009324_P.jpg</a:t>
            </a:r>
            <a:r>
              <a:rPr lang="ru-RU" sz="1400" dirty="0" smtClean="0">
                <a:latin typeface="Times New Roman" pitchFamily="18" charset="0"/>
                <a:cs typeface="Times New Roman" pitchFamily="18" charset="0"/>
                <a:hlinkClick r:id="rId2"/>
              </a:rPr>
              <a:t> </a:t>
            </a:r>
            <a:r>
              <a:rPr lang="ru-RU" sz="1400" dirty="0" smtClean="0">
                <a:latin typeface="Times New Roman" pitchFamily="18" charset="0"/>
                <a:cs typeface="Times New Roman" pitchFamily="18" charset="0"/>
              </a:rPr>
              <a:t>    Княгиня М.Н.Волконская с ребёнком</a:t>
            </a:r>
          </a:p>
          <a:p>
            <a:pPr>
              <a:buNone/>
            </a:pPr>
            <a:r>
              <a:rPr lang="en-US" sz="1400" dirty="0" smtClean="0">
                <a:latin typeface="Times New Roman" pitchFamily="18" charset="0"/>
                <a:cs typeface="Times New Roman" pitchFamily="18" charset="0"/>
                <a:hlinkClick r:id="rId3"/>
              </a:rPr>
              <a:t>http://www.tobolsk-eparhia-press.ru/prosvetitel/v/2009.03/st8.jpg</a:t>
            </a:r>
            <a:r>
              <a:rPr lang="ru-RU" sz="1400" dirty="0" smtClean="0">
                <a:latin typeface="Times New Roman" pitchFamily="18" charset="0"/>
                <a:cs typeface="Times New Roman" pitchFamily="18" charset="0"/>
                <a:hlinkClick r:id="rId3"/>
              </a:rPr>
              <a:t> </a:t>
            </a:r>
            <a:r>
              <a:rPr lang="ru-RU" sz="1400" dirty="0" smtClean="0">
                <a:latin typeface="Times New Roman" pitchFamily="18" charset="0"/>
                <a:cs typeface="Times New Roman" pitchFamily="18" charset="0"/>
              </a:rPr>
              <a:t>    Ф.М. Достоевский</a:t>
            </a:r>
          </a:p>
          <a:p>
            <a:pPr>
              <a:buNone/>
            </a:pPr>
            <a:r>
              <a:rPr lang="en-US" sz="1400" dirty="0" smtClean="0">
                <a:latin typeface="Times New Roman" pitchFamily="18" charset="0"/>
                <a:cs typeface="Times New Roman" pitchFamily="18" charset="0"/>
                <a:hlinkClick r:id="rId4"/>
              </a:rPr>
              <a:t>http://img0.liveinternet.ru/images/attach/c/0/46/668/46668253_CHernuyshevskiy_Nikolay_Gavrilovich.jpg</a:t>
            </a:r>
            <a:r>
              <a:rPr lang="ru-RU" sz="1400" dirty="0" smtClean="0">
                <a:latin typeface="Times New Roman" pitchFamily="18" charset="0"/>
                <a:cs typeface="Times New Roman" pitchFamily="18" charset="0"/>
              </a:rPr>
              <a:t>    Н.Г.Чернышевский</a:t>
            </a:r>
          </a:p>
          <a:p>
            <a:pPr>
              <a:buNone/>
            </a:pPr>
            <a:r>
              <a:rPr lang="en-US" sz="1400" dirty="0" smtClean="0">
                <a:latin typeface="Times New Roman" pitchFamily="18" charset="0"/>
                <a:cs typeface="Times New Roman" pitchFamily="18" charset="0"/>
                <a:hlinkClick r:id="rId5"/>
              </a:rPr>
              <a:t>http://upload.wikimedia.org/wikipedia/commons/b/bb/Ilya_Efimovich_Repin_(1844-1930)_-_Portrait_of_Leo_Tolstoy_(1887).jpg</a:t>
            </a:r>
            <a:r>
              <a:rPr lang="ru-RU" sz="1400" dirty="0" smtClean="0">
                <a:latin typeface="Times New Roman" pitchFamily="18" charset="0"/>
                <a:cs typeface="Times New Roman" pitchFamily="18" charset="0"/>
              </a:rPr>
              <a:t>   Л.Н.Толстой</a:t>
            </a:r>
          </a:p>
          <a:p>
            <a:pPr>
              <a:buNone/>
            </a:pPr>
            <a:r>
              <a:rPr lang="en-US" sz="1400" dirty="0" smtClean="0">
                <a:latin typeface="Times New Roman" pitchFamily="18" charset="0"/>
                <a:cs typeface="Times New Roman" pitchFamily="18" charset="0"/>
                <a:hlinkClick r:id="rId6"/>
              </a:rPr>
              <a:t>http://i045.radikal.ru/0807/36/1240bd3c9a31.jpg</a:t>
            </a:r>
            <a:r>
              <a:rPr lang="ru-RU" sz="1400" dirty="0" smtClean="0">
                <a:latin typeface="Times New Roman" pitchFamily="18" charset="0"/>
                <a:cs typeface="Times New Roman" pitchFamily="18" charset="0"/>
              </a:rPr>
              <a:t>   А.Я.Панаева</a:t>
            </a:r>
          </a:p>
          <a:p>
            <a:pPr>
              <a:buNone/>
            </a:pPr>
            <a:r>
              <a:rPr lang="en-US" sz="1400" dirty="0" smtClean="0">
                <a:latin typeface="Times New Roman" pitchFamily="18" charset="0"/>
                <a:cs typeface="Times New Roman" pitchFamily="18" charset="0"/>
                <a:hlinkClick r:id="rId7"/>
              </a:rPr>
              <a:t>http://img1.liveinternet.ru/images/attach/c/0/33/489/33489094_1223640377_kramskoi.jpg</a:t>
            </a:r>
            <a:r>
              <a:rPr lang="ru-RU" sz="1400" dirty="0" smtClean="0">
                <a:latin typeface="Times New Roman" pitchFamily="18" charset="0"/>
                <a:cs typeface="Times New Roman" pitchFamily="18" charset="0"/>
              </a:rPr>
              <a:t>  портрет художника И.Н. Крамского</a:t>
            </a:r>
          </a:p>
          <a:p>
            <a:pPr>
              <a:buNone/>
            </a:pPr>
            <a:r>
              <a:rPr lang="en-US" sz="1400" dirty="0" smtClean="0">
                <a:latin typeface="Times New Roman" pitchFamily="18" charset="0"/>
                <a:cs typeface="Times New Roman" pitchFamily="18" charset="0"/>
                <a:hlinkClick r:id="rId8"/>
              </a:rPr>
              <a:t>http://img.yandex.net/i/search/z-images__mask.png</a:t>
            </a:r>
            <a:r>
              <a:rPr lang="ru-RU" sz="1400" dirty="0" smtClean="0">
                <a:latin typeface="Times New Roman" pitchFamily="18" charset="0"/>
                <a:cs typeface="Times New Roman" pitchFamily="18" charset="0"/>
              </a:rPr>
              <a:t>     портрет Некрасова</a:t>
            </a:r>
          </a:p>
          <a:p>
            <a:pPr>
              <a:buNone/>
            </a:pPr>
            <a:r>
              <a:rPr lang="en-US" sz="1400" dirty="0" smtClean="0">
                <a:latin typeface="Times New Roman" pitchFamily="18" charset="0"/>
                <a:cs typeface="Times New Roman" pitchFamily="18" charset="0"/>
                <a:hlinkClick r:id="rId9"/>
              </a:rPr>
              <a:t>http://www.kmrz.ru/catimg/66/66786.jpg</a:t>
            </a:r>
            <a:r>
              <a:rPr lang="ru-RU" sz="1400" dirty="0" smtClean="0">
                <a:latin typeface="Times New Roman" pitchFamily="18" charset="0"/>
                <a:cs typeface="Times New Roman" pitchFamily="18" charset="0"/>
              </a:rPr>
              <a:t>   книга Некрасова Н.А.</a:t>
            </a:r>
          </a:p>
          <a:p>
            <a:pPr>
              <a:buNone/>
            </a:pPr>
            <a:r>
              <a:rPr lang="en-US" sz="1400" dirty="0" smtClean="0">
                <a:latin typeface="Times New Roman" pitchFamily="18" charset="0"/>
                <a:cs typeface="Times New Roman" pitchFamily="18" charset="0"/>
                <a:hlinkClick r:id="rId10"/>
              </a:rPr>
              <a:t>http://img0.liveinternet.ru/images/attach/b/2/23/559/23559409_87718.jpg</a:t>
            </a:r>
            <a:r>
              <a:rPr lang="ru-RU" sz="1400" dirty="0" smtClean="0">
                <a:latin typeface="Times New Roman" pitchFamily="18" charset="0"/>
                <a:cs typeface="Times New Roman" pitchFamily="18" charset="0"/>
              </a:rPr>
              <a:t>   цветы</a:t>
            </a:r>
          </a:p>
          <a:p>
            <a:pPr>
              <a:buNone/>
            </a:pPr>
            <a:r>
              <a:rPr lang="ru-RU" sz="1400" u="sng" dirty="0" smtClean="0">
                <a:latin typeface="Times New Roman" pitchFamily="18" charset="0"/>
                <a:cs typeface="Times New Roman" pitchFamily="18" charset="0"/>
                <a:hlinkClick r:id="rId11"/>
              </a:rPr>
              <a:t>http://im2-tub.yandex.net/i?id=403498410-40-72</a:t>
            </a:r>
            <a:r>
              <a:rPr lang="ru-RU" sz="1400" dirty="0" smtClean="0">
                <a:latin typeface="Times New Roman" pitchFamily="18" charset="0"/>
                <a:cs typeface="Times New Roman" pitchFamily="18" charset="0"/>
              </a:rPr>
              <a:t>   заставка к игре (титульный лист)</a:t>
            </a:r>
          </a:p>
          <a:p>
            <a:pPr>
              <a:buNone/>
            </a:pPr>
            <a:r>
              <a:rPr lang="ru-RU" sz="1400" u="sng" dirty="0" smtClean="0">
                <a:hlinkClick r:id="rId12"/>
              </a:rPr>
              <a:t>http://vkams.narod.ru/Names/B/Blok/1.jpg</a:t>
            </a:r>
            <a:r>
              <a:rPr lang="ru-RU" sz="1400" dirty="0" smtClean="0"/>
              <a:t>   А.А.Блок</a:t>
            </a:r>
          </a:p>
          <a:p>
            <a:pPr>
              <a:buNone/>
            </a:pPr>
            <a:r>
              <a:rPr lang="ru-RU" sz="1400" u="sng" dirty="0" smtClean="0">
                <a:hlinkClick r:id="rId13"/>
              </a:rPr>
              <a:t>http://az.lib.ru/img/c/comakion_a_i/text_0004/01_kramskoy.jpg</a:t>
            </a:r>
            <a:r>
              <a:rPr lang="ru-RU" sz="1400" dirty="0" smtClean="0"/>
              <a:t>  Крамской И.И.</a:t>
            </a:r>
          </a:p>
          <a:p>
            <a:pPr>
              <a:buNone/>
            </a:pPr>
            <a:r>
              <a:rPr lang="ru-RU" sz="1400" u="sng" dirty="0" smtClean="0">
                <a:hlinkClick r:id="rId14"/>
              </a:rPr>
              <a:t>http://wiki.likt590.ru/lib/exe/fetch.php/kniga:3de963e7d1c75d2e4a650b0fe232e67d.jpg?w=&amp;h=&amp;cache=cache</a:t>
            </a:r>
            <a:r>
              <a:rPr lang="ru-RU" sz="1400" dirty="0" smtClean="0"/>
              <a:t>   Гоголь Н.В.</a:t>
            </a:r>
          </a:p>
          <a:p>
            <a:pPr>
              <a:buNone/>
            </a:pPr>
            <a:r>
              <a:rPr lang="ru-RU" sz="1400" u="sng" dirty="0" smtClean="0">
                <a:hlinkClick r:id="rId15"/>
              </a:rPr>
              <a:t>http://dic.academic.ru/pictures/enc_biography/m_21184.jpg</a:t>
            </a:r>
            <a:r>
              <a:rPr lang="ru-RU" sz="1400" dirty="0" smtClean="0"/>
              <a:t> Белинский В.Г. (молодой)</a:t>
            </a:r>
          </a:p>
          <a:p>
            <a:pPr>
              <a:buNone/>
            </a:pPr>
            <a:r>
              <a:rPr lang="ru-RU" sz="1400" u="sng" dirty="0" smtClean="0">
                <a:hlinkClick r:id="rId16"/>
              </a:rPr>
              <a:t>http://img.rg.ru/img/content/49/29/81/bel.jpg</a:t>
            </a:r>
            <a:r>
              <a:rPr lang="ru-RU" sz="1400" dirty="0" smtClean="0"/>
              <a:t>   В.Г.Белинский</a:t>
            </a:r>
          </a:p>
          <a:p>
            <a:pPr>
              <a:buNone/>
            </a:pPr>
            <a:r>
              <a:rPr lang="ru-RU" sz="1400" u="sng" dirty="0" smtClean="0">
                <a:hlinkClick r:id="rId17"/>
              </a:rPr>
              <a:t>http://migor19.narod.ru/yarobl/hist_cult/abbacumcevo/abbacumcevo8.jpg</a:t>
            </a:r>
            <a:r>
              <a:rPr lang="ru-RU" sz="1400" dirty="0" smtClean="0"/>
              <a:t>  могила матери Н.А.Некрасова</a:t>
            </a:r>
          </a:p>
          <a:p>
            <a:pPr>
              <a:buNone/>
            </a:pPr>
            <a:r>
              <a:rPr lang="ru-RU" sz="1400" u="sng" dirty="0" smtClean="0">
                <a:hlinkClick r:id="rId18"/>
              </a:rPr>
              <a:t>http://images.zone-x.ru/28%5C111371.jpg</a:t>
            </a:r>
            <a:r>
              <a:rPr lang="ru-RU" sz="1400" dirty="0" smtClean="0"/>
              <a:t>  обложка книги Некрасова Н.А.</a:t>
            </a:r>
          </a:p>
          <a:p>
            <a:pPr>
              <a:buNone/>
            </a:pPr>
            <a:r>
              <a:rPr lang="ru-RU" sz="1400" u="sng" dirty="0" smtClean="0">
                <a:hlinkClick r:id="rId19"/>
              </a:rPr>
              <a:t>http://www.claw.ru/book8/1630-2.jpg</a:t>
            </a:r>
            <a:r>
              <a:rPr lang="ru-RU" sz="1400" dirty="0" smtClean="0"/>
              <a:t>   Иллюстрация к стихотворению «Железная дорога»</a:t>
            </a:r>
          </a:p>
          <a:p>
            <a:pPr>
              <a:buNone/>
            </a:pPr>
            <a:r>
              <a:rPr lang="ru-RU" sz="1400" u="sng" dirty="0" smtClean="0">
                <a:hlinkClick r:id="rId20"/>
              </a:rPr>
              <a:t>http://www.family-history.ru/pic/mesto/zhukovsky/dom_shepeleva/zhukovsky.jpg</a:t>
            </a:r>
            <a:r>
              <a:rPr lang="ru-RU" sz="1400" dirty="0" smtClean="0"/>
              <a:t>   В.А.Жуковский</a:t>
            </a:r>
          </a:p>
          <a:p>
            <a:pPr>
              <a:buNone/>
            </a:pPr>
            <a:endParaRPr lang="ru-RU" sz="1400" dirty="0"/>
          </a:p>
        </p:txBody>
      </p:sp>
    </p:spTree>
  </p:cSld>
  <p:clrMapOvr>
    <a:masterClrMapping/>
  </p:clrMapOvr>
  <p:transition spd="med">
    <p:circl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i="1" dirty="0" smtClean="0">
                <a:solidFill>
                  <a:schemeClr val="accent5">
                    <a:lumMod val="50000"/>
                  </a:schemeClr>
                </a:solidFill>
                <a:latin typeface="Times New Roman" pitchFamily="18" charset="0"/>
                <a:cs typeface="Times New Roman" pitchFamily="18" charset="0"/>
              </a:rPr>
              <a:t>БИОГРАФИЯ ПОЭТА</a:t>
            </a:r>
            <a:br>
              <a:rPr lang="ru-RU" b="1" i="1" dirty="0" smtClean="0">
                <a:solidFill>
                  <a:schemeClr val="accent5">
                    <a:lumMod val="50000"/>
                  </a:schemeClr>
                </a:solidFill>
                <a:latin typeface="Times New Roman" pitchFamily="18" charset="0"/>
                <a:cs typeface="Times New Roman" pitchFamily="18" charset="0"/>
              </a:rPr>
            </a:br>
            <a:r>
              <a:rPr lang="ru-RU" b="1" i="1" dirty="0" smtClean="0">
                <a:solidFill>
                  <a:schemeClr val="accent5">
                    <a:lumMod val="50000"/>
                  </a:schemeClr>
                </a:solidFill>
                <a:latin typeface="Times New Roman" pitchFamily="18" charset="0"/>
                <a:cs typeface="Times New Roman" pitchFamily="18" charset="0"/>
              </a:rPr>
              <a:t>30 баллов</a:t>
            </a:r>
            <a:endParaRPr lang="ru-RU" dirty="0"/>
          </a:p>
        </p:txBody>
      </p:sp>
      <p:sp>
        <p:nvSpPr>
          <p:cNvPr id="3" name="Содержимое 2"/>
          <p:cNvSpPr>
            <a:spLocks noGrp="1"/>
          </p:cNvSpPr>
          <p:nvPr>
            <p:ph idx="1"/>
          </p:nvPr>
        </p:nvSpPr>
        <p:spPr>
          <a:xfrm>
            <a:off x="457200" y="1600200"/>
            <a:ext cx="8435280" cy="4525963"/>
          </a:xfrm>
        </p:spPr>
        <p:txBody>
          <a:bodyPr>
            <a:normAutofit lnSpcReduction="10000"/>
          </a:bodyPr>
          <a:lstStyle/>
          <a:p>
            <a:pPr algn="ctr">
              <a:buNone/>
            </a:pPr>
            <a:r>
              <a:rPr lang="ru-RU" dirty="0" smtClean="0"/>
              <a:t>	</a:t>
            </a:r>
            <a:r>
              <a:rPr lang="ru-RU" sz="6000" b="1" i="1" dirty="0" smtClean="0">
                <a:solidFill>
                  <a:schemeClr val="accent5">
                    <a:lumMod val="50000"/>
                  </a:schemeClr>
                </a:solidFill>
                <a:latin typeface="Times New Roman" pitchFamily="18" charset="0"/>
                <a:cs typeface="Times New Roman" pitchFamily="18" charset="0"/>
              </a:rPr>
              <a:t>Назовите пристрастие, которое наследовал Николай Некрасов от своего отца.</a:t>
            </a:r>
            <a:endParaRPr lang="ru-RU" sz="6000" b="1" i="1" dirty="0">
              <a:solidFill>
                <a:schemeClr val="accent5">
                  <a:lumMod val="50000"/>
                </a:schemeClr>
              </a:solidFill>
              <a:latin typeface="Times New Roman" pitchFamily="18" charset="0"/>
              <a:cs typeface="Times New Roman" pitchFamily="18" charset="0"/>
            </a:endParaRPr>
          </a:p>
        </p:txBody>
      </p:sp>
      <p:sp>
        <p:nvSpPr>
          <p:cNvPr id="4" name="Прямоугольник 3"/>
          <p:cNvSpPr/>
          <p:nvPr/>
        </p:nvSpPr>
        <p:spPr>
          <a:xfrm>
            <a:off x="7956376" y="6237312"/>
            <a:ext cx="941283" cy="369332"/>
          </a:xfrm>
          <a:prstGeom prst="rect">
            <a:avLst/>
          </a:prstGeom>
        </p:spPr>
        <p:txBody>
          <a:bodyPr wrap="none">
            <a:spAutoFit/>
          </a:bodyPr>
          <a:lstStyle/>
          <a:p>
            <a:r>
              <a:rPr lang="ru-RU" b="1" i="1" dirty="0" smtClean="0">
                <a:solidFill>
                  <a:schemeClr val="accent2">
                    <a:lumMod val="75000"/>
                  </a:schemeClr>
                </a:solidFill>
                <a:latin typeface="Times New Roman" pitchFamily="18" charset="0"/>
                <a:cs typeface="Times New Roman" pitchFamily="18" charset="0"/>
                <a:hlinkClick r:id="rId2" action="ppaction://hlinksldjump"/>
              </a:rPr>
              <a:t>ОТВЕТ</a:t>
            </a:r>
            <a:endParaRPr lang="ru-RU" b="1" i="1" dirty="0">
              <a:solidFill>
                <a:schemeClr val="accent2">
                  <a:lumMod val="75000"/>
                </a:schemeClr>
              </a:solidFill>
              <a:latin typeface="Times New Roman" pitchFamily="18" charset="0"/>
              <a:cs typeface="Times New Roman" pitchFamily="18" charset="0"/>
            </a:endParaRPr>
          </a:p>
        </p:txBody>
      </p:sp>
    </p:spTree>
  </p:cSld>
  <p:clrMapOvr>
    <a:masterClrMapping/>
  </p:clrMapOvr>
  <p:transition spd="med" advClick="0">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par>
                                <p:cTn id="9" presetID="55" presetClass="entr" presetSubtype="0"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p:cTn id="11"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12"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13"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116632"/>
            <a:ext cx="8229600" cy="1143000"/>
          </a:xfrm>
        </p:spPr>
        <p:txBody>
          <a:bodyPr>
            <a:noAutofit/>
          </a:bodyPr>
          <a:lstStyle/>
          <a:p>
            <a:r>
              <a:rPr lang="ru-RU" sz="7200" b="1" i="1" dirty="0" smtClean="0">
                <a:solidFill>
                  <a:schemeClr val="accent5">
                    <a:lumMod val="50000"/>
                  </a:schemeClr>
                </a:solidFill>
                <a:latin typeface="Times New Roman" pitchFamily="18" charset="0"/>
                <a:cs typeface="Times New Roman" pitchFamily="18" charset="0"/>
              </a:rPr>
              <a:t>ОТВЕТ</a:t>
            </a:r>
            <a:endParaRPr lang="ru-RU" sz="7200" dirty="0"/>
          </a:p>
        </p:txBody>
      </p:sp>
      <p:sp>
        <p:nvSpPr>
          <p:cNvPr id="3" name="Содержимое 2"/>
          <p:cNvSpPr>
            <a:spLocks noGrp="1"/>
          </p:cNvSpPr>
          <p:nvPr>
            <p:ph idx="1"/>
          </p:nvPr>
        </p:nvSpPr>
        <p:spPr>
          <a:xfrm>
            <a:off x="914400" y="1412776"/>
            <a:ext cx="5025752" cy="4536503"/>
          </a:xfrm>
        </p:spPr>
        <p:txBody>
          <a:bodyPr>
            <a:normAutofit fontScale="92500" lnSpcReduction="10000"/>
          </a:bodyPr>
          <a:lstStyle/>
          <a:p>
            <a:pPr algn="ctr">
              <a:buNone/>
            </a:pPr>
            <a:r>
              <a:rPr lang="ru-RU" dirty="0" smtClean="0"/>
              <a:t>	</a:t>
            </a:r>
            <a:r>
              <a:rPr lang="ru-RU" sz="3600" b="1" i="1" dirty="0" smtClean="0">
                <a:solidFill>
                  <a:schemeClr val="accent5">
                    <a:lumMod val="50000"/>
                  </a:schemeClr>
                </a:solidFill>
                <a:latin typeface="Times New Roman" pitchFamily="18" charset="0"/>
                <a:cs typeface="Times New Roman" pitchFamily="18" charset="0"/>
              </a:rPr>
              <a:t>От Алексея Сергеевича поэт с детства заразился  охотничьей страстью, той самой, которая впоследствии давала ему счастливую возможность искреннего, сердечного сближения с мужиком.</a:t>
            </a:r>
            <a:endParaRPr lang="ru-RU" sz="3600" b="1" i="1" dirty="0">
              <a:solidFill>
                <a:schemeClr val="accent5">
                  <a:lumMod val="50000"/>
                </a:schemeClr>
              </a:solidFill>
              <a:latin typeface="Times New Roman" pitchFamily="18" charset="0"/>
              <a:cs typeface="Times New Roman" pitchFamily="18" charset="0"/>
            </a:endParaRPr>
          </a:p>
        </p:txBody>
      </p:sp>
      <p:pic>
        <p:nvPicPr>
          <p:cNvPr id="4" name="Picture 7" descr="http://www.novgorod.ru/images/636.gif"/>
          <p:cNvPicPr>
            <a:picLocks noChangeAspect="1" noChangeArrowheads="1"/>
          </p:cNvPicPr>
          <p:nvPr/>
        </p:nvPicPr>
        <p:blipFill>
          <a:blip r:embed="rId2" cstate="print"/>
          <a:srcRect/>
          <a:stretch>
            <a:fillRect/>
          </a:stretch>
        </p:blipFill>
        <p:spPr bwMode="auto">
          <a:xfrm>
            <a:off x="6012160" y="1412776"/>
            <a:ext cx="2909466" cy="435749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Управляющая кнопка: домой 4">
            <a:hlinkClick r:id="rId3" action="ppaction://hlinksldjump" highlightClick="1"/>
          </p:cNvPr>
          <p:cNvSpPr/>
          <p:nvPr/>
        </p:nvSpPr>
        <p:spPr>
          <a:xfrm>
            <a:off x="8532440" y="6165304"/>
            <a:ext cx="466352" cy="504056"/>
          </a:xfrm>
          <a:prstGeom prst="actionButtonHom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ru-RU"/>
          </a:p>
        </p:txBody>
      </p:sp>
    </p:spTree>
  </p:cSld>
  <p:clrMapOvr>
    <a:masterClrMapping/>
  </p:clrMapOvr>
  <p:transition spd="med" advClick="0">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0" fill="hold"/>
                                        <p:tgtEl>
                                          <p:spTgt spid="2"/>
                                        </p:tgtEl>
                                        <p:attrNameLst>
                                          <p:attrName>ppt_w</p:attrName>
                                        </p:attrNameLst>
                                      </p:cBhvr>
                                      <p:tavLst>
                                        <p:tav tm="0">
                                          <p:val>
                                            <p:fltVal val="0"/>
                                          </p:val>
                                        </p:tav>
                                        <p:tav tm="100000">
                                          <p:val>
                                            <p:strVal val="#ppt_w"/>
                                          </p:val>
                                        </p:tav>
                                      </p:tavLst>
                                    </p:anim>
                                    <p:anim calcmode="lin" valueType="num">
                                      <p:cBhvr>
                                        <p:cTn id="8" dur="2000" fill="hold"/>
                                        <p:tgtEl>
                                          <p:spTgt spid="2"/>
                                        </p:tgtEl>
                                        <p:attrNameLst>
                                          <p:attrName>ppt_h</p:attrName>
                                        </p:attrNameLst>
                                      </p:cBhvr>
                                      <p:tavLst>
                                        <p:tav tm="0">
                                          <p:val>
                                            <p:fltVal val="0"/>
                                          </p:val>
                                        </p:tav>
                                        <p:tav tm="100000">
                                          <p:val>
                                            <p:strVal val="#ppt_h"/>
                                          </p:val>
                                        </p:tav>
                                      </p:tavLst>
                                    </p:anim>
                                  </p:childTnLst>
                                </p:cTn>
                              </p:par>
                              <p:par>
                                <p:cTn id="9" presetID="17" presetClass="entr" presetSubtype="10"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p:cTn id="11" dur="2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2" dur="2000" fill="hold"/>
                                        <p:tgtEl>
                                          <p:spTgt spid="3">
                                            <p:txEl>
                                              <p:pRg st="0" end="0"/>
                                            </p:txEl>
                                          </p:spTgt>
                                        </p:tgtEl>
                                        <p:attrNameLst>
                                          <p:attrName>ppt_h</p:attrName>
                                        </p:attrNameLst>
                                      </p:cBhvr>
                                      <p:tavLst>
                                        <p:tav tm="0">
                                          <p:val>
                                            <p:strVal val="#ppt_h"/>
                                          </p:val>
                                        </p:tav>
                                        <p:tav tm="100000">
                                          <p:val>
                                            <p:strVal val="#ppt_h"/>
                                          </p:val>
                                        </p:tav>
                                      </p:tavLst>
                                    </p:anim>
                                  </p:childTnLst>
                                </p:cTn>
                              </p:par>
                              <p:par>
                                <p:cTn id="13" presetID="23" presetClass="entr" presetSubtype="16" fill="hold" nodeType="withEffect">
                                  <p:stCondLst>
                                    <p:cond delay="0"/>
                                  </p:stCondLst>
                                  <p:iterate type="lt">
                                    <p:tmPct val="0"/>
                                  </p:iterate>
                                  <p:childTnLst>
                                    <p:set>
                                      <p:cBhvr>
                                        <p:cTn id="14" dur="1" fill="hold">
                                          <p:stCondLst>
                                            <p:cond delay="0"/>
                                          </p:stCondLst>
                                        </p:cTn>
                                        <p:tgtEl>
                                          <p:spTgt spid="4"/>
                                        </p:tgtEl>
                                        <p:attrNameLst>
                                          <p:attrName>style.visibility</p:attrName>
                                        </p:attrNameLst>
                                      </p:cBhvr>
                                      <p:to>
                                        <p:strVal val="visible"/>
                                      </p:to>
                                    </p:set>
                                    <p:anim calcmode="lin" valueType="num">
                                      <p:cBhvr>
                                        <p:cTn id="15" dur="2000" fill="hold"/>
                                        <p:tgtEl>
                                          <p:spTgt spid="4"/>
                                        </p:tgtEl>
                                        <p:attrNameLst>
                                          <p:attrName>ppt_w</p:attrName>
                                        </p:attrNameLst>
                                      </p:cBhvr>
                                      <p:tavLst>
                                        <p:tav tm="0">
                                          <p:val>
                                            <p:fltVal val="0"/>
                                          </p:val>
                                        </p:tav>
                                        <p:tav tm="100000">
                                          <p:val>
                                            <p:strVal val="#ppt_w"/>
                                          </p:val>
                                        </p:tav>
                                      </p:tavLst>
                                    </p:anim>
                                    <p:anim calcmode="lin" valueType="num">
                                      <p:cBhvr>
                                        <p:cTn id="16" dur="20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theme/theme1.xml><?xml version="1.0" encoding="utf-8"?>
<a:theme xmlns:a="http://schemas.openxmlformats.org/drawingml/2006/main" name="4-13">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4-13</Template>
  <TotalTime>882</TotalTime>
  <Words>1035</Words>
  <Application>Microsoft Office PowerPoint</Application>
  <PresentationFormat>Экран (4:3)</PresentationFormat>
  <Paragraphs>370</Paragraphs>
  <Slides>79</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79</vt:i4>
      </vt:variant>
    </vt:vector>
  </HeadingPairs>
  <TitlesOfParts>
    <vt:vector size="80" baseType="lpstr">
      <vt:lpstr>4-13</vt:lpstr>
      <vt:lpstr>Слайд 1</vt:lpstr>
      <vt:lpstr>Интеллектуальная викторина  «СВОЯ ИГРА» по творчеству Н.А.Некрасова</vt:lpstr>
      <vt:lpstr>КАТЕГОРИИ</vt:lpstr>
      <vt:lpstr>БИОГРАФИЯ ПОЭТА 10 баллов</vt:lpstr>
      <vt:lpstr>ОТВЕТ</vt:lpstr>
      <vt:lpstr>БИОГРАФИЯ ПОЭТА 20 баллов</vt:lpstr>
      <vt:lpstr>ОТВЕТ</vt:lpstr>
      <vt:lpstr>БИОГРАФИЯ ПОЭТА 30 баллов</vt:lpstr>
      <vt:lpstr>ОТВЕТ</vt:lpstr>
      <vt:lpstr> БИОГРАФИЯ ПОЭТА 40 баллов </vt:lpstr>
      <vt:lpstr>ОТВЕТ</vt:lpstr>
      <vt:lpstr>БИОГРАФИЯ ПОЭТА 50 баллов</vt:lpstr>
      <vt:lpstr>ОТВЕТ</vt:lpstr>
      <vt:lpstr> БИОГРАФИЯ ПОЭТА 60 баллов </vt:lpstr>
      <vt:lpstr>ОТВЕТ</vt:lpstr>
      <vt:lpstr>ПОСВЯЩЕНИЕ… 10 баллов</vt:lpstr>
      <vt:lpstr>ОТВЕТ</vt:lpstr>
      <vt:lpstr>ПОСВЯЩЕНИЕ… 20 баллов</vt:lpstr>
      <vt:lpstr>ОТВЕТ</vt:lpstr>
      <vt:lpstr>ПОСВЯЩЕНИЕ… 30 баллов</vt:lpstr>
      <vt:lpstr>ОТВЕТ</vt:lpstr>
      <vt:lpstr>ПОСВЯЩЕНИЕ… 40 баллов</vt:lpstr>
      <vt:lpstr>ОТВЕТ</vt:lpstr>
      <vt:lpstr>ПОСВЯЩЕНИЕ… 50 баллов</vt:lpstr>
      <vt:lpstr>ОТВЕТ</vt:lpstr>
      <vt:lpstr>ПОСВЯЩЕНИЕ… 60 баллов</vt:lpstr>
      <vt:lpstr>ОТВЕТ</vt:lpstr>
      <vt:lpstr>ИЗ КАКИХ ПРОИЗВЕДЕНИЙ СТРОКИ  10 баллов</vt:lpstr>
      <vt:lpstr>ОТВЕТ</vt:lpstr>
      <vt:lpstr>ИЗ КАКИХ ПРОИЗВЕДЕНИЙ СТРОКИ  20 баллов</vt:lpstr>
      <vt:lpstr>ОТВЕТ</vt:lpstr>
      <vt:lpstr>ИЗ КАКИХ ПРОИЗВЕДЕНИЙ СТРОКИ  30 баллов</vt:lpstr>
      <vt:lpstr>ОТВЕТ</vt:lpstr>
      <vt:lpstr>ИЗ КАКИХ ПРОИЗВЕДЕНИЙ СТРОКИ  40 баллов</vt:lpstr>
      <vt:lpstr>ОТВЕТ</vt:lpstr>
      <vt:lpstr>ИЗ КАКИХ ПРОИЗВЕДЕНИЙ СТРОКИ  50 баллов</vt:lpstr>
      <vt:lpstr>ОТВЕТ</vt:lpstr>
      <vt:lpstr>ИЗ КАКИХ ПРОИЗВЕДЕНИЙ СТРОКИ  60 баллов</vt:lpstr>
      <vt:lpstr>ОТВЕТ</vt:lpstr>
      <vt:lpstr>  КТО ИЗ ПЕРСОНАЖЕЙ Н.НЕКРАСОВА 10 баллов </vt:lpstr>
      <vt:lpstr>ОТВЕТ</vt:lpstr>
      <vt:lpstr> КТО ИЗ ПЕРСОНАЖЕЙ Н.НЕКРАСОВА  20 баллов </vt:lpstr>
      <vt:lpstr>ОТВЕТ</vt:lpstr>
      <vt:lpstr>  КТО ИЗ ПЕРСОНАЖЕЙ Н.НЕКРАСОВА 30 баллов </vt:lpstr>
      <vt:lpstr>ОТВЕТ</vt:lpstr>
      <vt:lpstr>   КТО ИЗ ПЕРСОНАЖЕЙ Н.НЕКРАСОВА 40 баллов </vt:lpstr>
      <vt:lpstr>ОТВЕТ</vt:lpstr>
      <vt:lpstr>  КТО ИЗ ПЕРСОНАЖЕЙ Н.НЕКРАСОВА 50 баллов </vt:lpstr>
      <vt:lpstr>ОТВЕТ</vt:lpstr>
      <vt:lpstr>  КТО ИЗ ПЕРСОНАЖЕЙ Н.НЕКРАСОВА 60 баллов </vt:lpstr>
      <vt:lpstr>ОТВЕТ</vt:lpstr>
      <vt:lpstr> КТО СКАЗАЛ О Н. НЕКРАСОВЕ 10 баллов </vt:lpstr>
      <vt:lpstr>ОТВЕТ</vt:lpstr>
      <vt:lpstr> КТО СКАЗАЛ О  Н. НЕКРАСОВЕ 20 баллов </vt:lpstr>
      <vt:lpstr>ОТВЕТ</vt:lpstr>
      <vt:lpstr> КТО СКАЗАЛ О  Н. НЕКРАСОВЕ 30 баллов </vt:lpstr>
      <vt:lpstr>ОТВЕТ</vt:lpstr>
      <vt:lpstr>КТО СКАЗАЛ О  Н. НЕКРАСОВЕ 40 баллов</vt:lpstr>
      <vt:lpstr>ОТВЕТ</vt:lpstr>
      <vt:lpstr> КТО СКАЗАЛ О  Н. НЕКРАСОВЕ 50 баллов </vt:lpstr>
      <vt:lpstr>ОТВЕТ</vt:lpstr>
      <vt:lpstr> КТО СКАЗАЛ О  Н. НЕКРАСОВЕ 60 баллов </vt:lpstr>
      <vt:lpstr>ОТВЕТ</vt:lpstr>
      <vt:lpstr>ФИНАЛ</vt:lpstr>
      <vt:lpstr>ФИНАЛ</vt:lpstr>
      <vt:lpstr>ФИНАЛ</vt:lpstr>
      <vt:lpstr>ФИНАЛ</vt:lpstr>
      <vt:lpstr>ФИНАЛ</vt:lpstr>
      <vt:lpstr>ФИНАЛ</vt:lpstr>
      <vt:lpstr>ФИНАЛ</vt:lpstr>
      <vt:lpstr>ФИНАЛ</vt:lpstr>
      <vt:lpstr>ФИНАЛ</vt:lpstr>
      <vt:lpstr>ФИНАЛ</vt:lpstr>
      <vt:lpstr>ФИНАЛ</vt:lpstr>
      <vt:lpstr>ФИНАЛ</vt:lpstr>
      <vt:lpstr>ФИНАЛ</vt:lpstr>
      <vt:lpstr>Слайд 77</vt:lpstr>
      <vt:lpstr>ИНТЕРНЕТ - РЕСУРСЫ</vt:lpstr>
      <vt:lpstr>ИНТЕРНЕТ - РЕСУРСЫ</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Наталья</dc:creator>
  <cp:lastModifiedBy>890</cp:lastModifiedBy>
  <cp:revision>95</cp:revision>
  <dcterms:created xsi:type="dcterms:W3CDTF">2010-11-04T06:10:09Z</dcterms:created>
  <dcterms:modified xsi:type="dcterms:W3CDTF">2018-02-04T18:59:29Z</dcterms:modified>
</cp:coreProperties>
</file>