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3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6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rgbClr val="00FF00">
            <a:alpha val="6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95536" y="332656"/>
            <a:ext cx="8352928" cy="6192688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63902441_1284237429_01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" y="4797152"/>
            <a:ext cx="1961600" cy="20608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500042"/>
            <a:ext cx="7472743" cy="107721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Какой одинаковый звук встречается</a:t>
            </a:r>
          </a:p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в названии этих блюд? Что это за блюда?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43570" y="1785926"/>
            <a:ext cx="210826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0070C0"/>
                </a:solidFill>
                <a:latin typeface="Comic Sans MS" pitchFamily="66" charset="0"/>
              </a:rPr>
              <a:t>ЩИ</a:t>
            </a:r>
            <a:endParaRPr lang="ru-RU" sz="8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1714488"/>
            <a:ext cx="344998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0070C0"/>
                </a:solidFill>
                <a:latin typeface="Comic Sans MS" pitchFamily="66" charset="0"/>
              </a:rPr>
              <a:t>БОРЩ</a:t>
            </a:r>
            <a:endParaRPr lang="ru-RU" sz="8800" b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5" name="Picture 2" descr="http://babyben.ru/images/babyben/2017/11/borsh_kiyevskiy-768x-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3286124"/>
            <a:ext cx="2786081" cy="1857388"/>
          </a:xfrm>
          <a:prstGeom prst="rect">
            <a:avLst/>
          </a:prstGeom>
          <a:noFill/>
        </p:spPr>
      </p:pic>
      <p:pic>
        <p:nvPicPr>
          <p:cNvPr id="6" name="Picture 4" descr="http://bt-lady.ru/wp-content/uploads/2014/11/15-774x320.jpg"/>
          <p:cNvPicPr>
            <a:picLocks noChangeAspect="1" noChangeArrowheads="1"/>
          </p:cNvPicPr>
          <p:nvPr/>
        </p:nvPicPr>
        <p:blipFill>
          <a:blip r:embed="rId3"/>
          <a:srcRect l="11538"/>
          <a:stretch>
            <a:fillRect/>
          </a:stretch>
        </p:blipFill>
        <p:spPr bwMode="auto">
          <a:xfrm>
            <a:off x="5072066" y="3286124"/>
            <a:ext cx="3286148" cy="189734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86248" y="1928802"/>
            <a:ext cx="900000" cy="900000"/>
          </a:xfrm>
          <a:prstGeom prst="rect">
            <a:avLst/>
          </a:prstGeom>
          <a:ln w="571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428992" y="1643050"/>
            <a:ext cx="70724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solidFill>
                  <a:srgbClr val="FF0000"/>
                </a:solidFill>
              </a:rPr>
              <a:t>?</a:t>
            </a:r>
            <a:endParaRPr lang="ru-RU" sz="8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 animBg="1"/>
      <p:bldP spid="7" grpId="1" animBg="1"/>
      <p:bldP spid="8" grpId="1"/>
      <p:bldP spid="8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00166" y="1428736"/>
            <a:ext cx="1128714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гол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20453" y="2643182"/>
            <a:ext cx="1322721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кле</a:t>
            </a:r>
            <a:endParaRPr lang="ru-RU" sz="4400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000496" y="1142984"/>
            <a:ext cx="1128714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ща</a:t>
            </a:r>
            <a:endParaRPr lang="ru-RU" sz="4400" b="1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2285992"/>
            <a:ext cx="1128714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ро</a:t>
            </a:r>
            <a:endParaRPr lang="ru-RU" sz="4400" b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3214678" y="3571876"/>
            <a:ext cx="1128714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ще</a:t>
            </a:r>
            <a:endParaRPr lang="ru-RU" sz="4400" b="1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5000628" y="2214554"/>
            <a:ext cx="1128714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щу</a:t>
            </a:r>
            <a:endParaRPr lang="ru-RU" sz="4400" b="1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5089924" y="3643314"/>
            <a:ext cx="1410902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нок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572264" y="1500174"/>
            <a:ext cx="1128714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щи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786578" y="2857496"/>
            <a:ext cx="1128714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ка</a:t>
            </a:r>
            <a:endParaRPr lang="ru-RU" sz="4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928670"/>
            <a:ext cx="3357586" cy="42862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5400" b="1" dirty="0" smtClean="0"/>
          </a:p>
          <a:p>
            <a:endParaRPr lang="ru-RU" sz="5400" b="1" dirty="0" smtClean="0"/>
          </a:p>
          <a:p>
            <a:endParaRPr lang="ru-RU" sz="5400" b="1" dirty="0" smtClean="0"/>
          </a:p>
          <a:p>
            <a:endParaRPr lang="ru-RU" sz="5400" b="1" dirty="0" smtClean="0"/>
          </a:p>
          <a:p>
            <a:endParaRPr lang="ru-RU" sz="5400" b="1" dirty="0" smtClean="0"/>
          </a:p>
          <a:p>
            <a:r>
              <a:rPr lang="ru-RU" sz="5400" b="1" dirty="0" smtClean="0"/>
              <a:t>Щ _</a:t>
            </a:r>
          </a:p>
          <a:p>
            <a:r>
              <a:rPr lang="ru-RU" sz="5400" b="1" dirty="0" smtClean="0"/>
              <a:t>Щ _ _</a:t>
            </a:r>
          </a:p>
          <a:p>
            <a:r>
              <a:rPr lang="ru-RU" sz="5400" b="1" dirty="0" smtClean="0"/>
              <a:t>Щ _ _ _</a:t>
            </a:r>
          </a:p>
          <a:p>
            <a:r>
              <a:rPr lang="ru-RU" sz="5400" b="1" dirty="0" smtClean="0"/>
              <a:t>Щ _ _ _ _</a:t>
            </a:r>
          </a:p>
          <a:p>
            <a:r>
              <a:rPr lang="ru-RU" sz="5400" b="1" dirty="0" smtClean="0"/>
              <a:t>Щ _ _ _ _ _</a:t>
            </a:r>
          </a:p>
          <a:p>
            <a:endParaRPr lang="ru-RU" sz="5400" b="1" dirty="0" smtClean="0"/>
          </a:p>
          <a:p>
            <a:endParaRPr lang="ru-RU" sz="5400" b="1" dirty="0" smtClean="0"/>
          </a:p>
          <a:p>
            <a:endParaRPr lang="ru-RU" sz="5400" b="1" dirty="0" smtClean="0"/>
          </a:p>
          <a:p>
            <a:endParaRPr lang="ru-RU" sz="5400" b="1" dirty="0" smtClean="0"/>
          </a:p>
          <a:p>
            <a:endParaRPr lang="ru-RU" sz="5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928670"/>
            <a:ext cx="3357586" cy="428628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5400" b="1" dirty="0" smtClean="0"/>
          </a:p>
          <a:p>
            <a:pPr algn="ctr"/>
            <a:endParaRPr lang="ru-RU" sz="5400" b="1" dirty="0" smtClean="0"/>
          </a:p>
          <a:p>
            <a:pPr algn="ctr"/>
            <a:endParaRPr lang="ru-RU" sz="5400" b="1" dirty="0" smtClean="0"/>
          </a:p>
          <a:p>
            <a:pPr algn="ctr"/>
            <a:endParaRPr lang="ru-RU" sz="5400" b="1" dirty="0" smtClean="0"/>
          </a:p>
          <a:p>
            <a:pPr algn="ctr"/>
            <a:endParaRPr lang="ru-RU" sz="5400" b="1" dirty="0" smtClean="0"/>
          </a:p>
          <a:p>
            <a:pPr algn="ctr"/>
            <a:r>
              <a:rPr lang="ru-RU" sz="5400" b="1" dirty="0" smtClean="0"/>
              <a:t>_ _ Щ _</a:t>
            </a:r>
          </a:p>
          <a:p>
            <a:pPr algn="ctr"/>
            <a:r>
              <a:rPr lang="ru-RU" sz="5400" b="1" dirty="0" smtClean="0"/>
              <a:t>_ _ Щ _ </a:t>
            </a:r>
          </a:p>
          <a:p>
            <a:pPr algn="ctr"/>
            <a:r>
              <a:rPr lang="ru-RU" sz="5400" b="1" dirty="0" smtClean="0"/>
              <a:t>_ _ Щ _ </a:t>
            </a:r>
          </a:p>
          <a:p>
            <a:pPr algn="ctr"/>
            <a:r>
              <a:rPr lang="ru-RU" sz="5400" b="1" dirty="0" smtClean="0"/>
              <a:t>_ _ Щ _ </a:t>
            </a:r>
          </a:p>
          <a:p>
            <a:pPr algn="ctr"/>
            <a:r>
              <a:rPr lang="ru-RU" sz="5400" b="1" dirty="0" smtClean="0"/>
              <a:t>_ _ Щ _ </a:t>
            </a:r>
          </a:p>
          <a:p>
            <a:pPr algn="ctr"/>
            <a:endParaRPr lang="ru-RU" sz="5400" b="1" dirty="0" smtClean="0"/>
          </a:p>
          <a:p>
            <a:pPr algn="ctr"/>
            <a:endParaRPr lang="ru-RU" sz="5400" b="1" dirty="0" smtClean="0"/>
          </a:p>
          <a:p>
            <a:pPr algn="ctr"/>
            <a:endParaRPr lang="ru-RU" sz="5400" b="1" dirty="0" smtClean="0"/>
          </a:p>
          <a:p>
            <a:pPr algn="ctr"/>
            <a:endParaRPr lang="ru-RU" sz="5400" b="1" dirty="0" smtClean="0"/>
          </a:p>
          <a:p>
            <a:pPr algn="ctr"/>
            <a:endParaRPr lang="ru-RU" sz="5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642918"/>
            <a:ext cx="5500726" cy="21431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3200" b="1" dirty="0" smtClean="0"/>
          </a:p>
          <a:p>
            <a:endParaRPr lang="ru-RU" sz="3200" b="1" dirty="0" smtClean="0"/>
          </a:p>
          <a:p>
            <a:endParaRPr lang="ru-RU" sz="3200" b="1" dirty="0" smtClean="0"/>
          </a:p>
          <a:p>
            <a:endParaRPr lang="ru-RU" sz="3200" b="1" dirty="0" smtClean="0"/>
          </a:p>
          <a:p>
            <a:endParaRPr lang="ru-RU" sz="3200" b="1" dirty="0" smtClean="0"/>
          </a:p>
          <a:p>
            <a:endParaRPr lang="ru-RU" sz="3200" b="1" dirty="0" smtClean="0"/>
          </a:p>
          <a:p>
            <a:r>
              <a:rPr lang="ru-RU" sz="3200" b="1" dirty="0" smtClean="0"/>
              <a:t>Давай сегодня сварим </a:t>
            </a:r>
            <a:r>
              <a:rPr lang="ru-RU" sz="3200" b="1" dirty="0" smtClean="0">
                <a:solidFill>
                  <a:srgbClr val="FF0000"/>
                </a:solidFill>
              </a:rPr>
              <a:t>ЩИ</a:t>
            </a:r>
            <a:r>
              <a:rPr lang="ru-RU" sz="3200" b="1" dirty="0" smtClean="0"/>
              <a:t>!</a:t>
            </a:r>
          </a:p>
          <a:p>
            <a:r>
              <a:rPr lang="ru-RU" sz="3200" b="1" dirty="0" smtClean="0"/>
              <a:t>Слова такие отыщи,</a:t>
            </a:r>
          </a:p>
          <a:p>
            <a:r>
              <a:rPr lang="ru-RU" sz="3200" b="1" dirty="0" smtClean="0"/>
              <a:t>Чтоб в каждом </a:t>
            </a:r>
          </a:p>
          <a:p>
            <a:r>
              <a:rPr lang="ru-RU" sz="3200" b="1" dirty="0" smtClean="0"/>
              <a:t>Было щей немножко!</a:t>
            </a:r>
          </a:p>
          <a:p>
            <a:r>
              <a:rPr lang="ru-RU" sz="3200" b="1" dirty="0" smtClean="0"/>
              <a:t> </a:t>
            </a:r>
          </a:p>
          <a:p>
            <a:endParaRPr lang="ru-RU" sz="3200" b="1" dirty="0" smtClean="0"/>
          </a:p>
          <a:p>
            <a:endParaRPr lang="ru-RU" sz="3200" b="1" dirty="0" smtClean="0"/>
          </a:p>
          <a:p>
            <a:endParaRPr lang="ru-RU" sz="3200" b="1" dirty="0" smtClean="0"/>
          </a:p>
          <a:p>
            <a:endParaRPr lang="ru-RU" sz="3200" b="1" dirty="0" smtClean="0"/>
          </a:p>
          <a:p>
            <a:endParaRPr lang="ru-RU" sz="3200" b="1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6858016" y="1500174"/>
            <a:ext cx="1557342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ЩИ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3286124"/>
            <a:ext cx="7572428" cy="164307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5400" b="1" dirty="0" smtClean="0"/>
          </a:p>
          <a:p>
            <a:pPr algn="ctr"/>
            <a:endParaRPr lang="ru-RU" sz="5400" b="1" dirty="0" smtClean="0"/>
          </a:p>
          <a:p>
            <a:pPr algn="ctr"/>
            <a:endParaRPr lang="ru-RU" sz="5400" b="1" dirty="0" smtClean="0"/>
          </a:p>
          <a:p>
            <a:pPr algn="ctr"/>
            <a:r>
              <a:rPr lang="ru-RU" sz="5400" b="1" dirty="0" err="1" smtClean="0"/>
              <a:t>и</a:t>
            </a:r>
            <a:r>
              <a:rPr lang="ru-RU" sz="5400" b="1" dirty="0" err="1" smtClean="0">
                <a:solidFill>
                  <a:srgbClr val="FF0000"/>
                </a:solidFill>
              </a:rPr>
              <a:t>ЩИ</a:t>
            </a:r>
            <a:r>
              <a:rPr lang="ru-RU" sz="5400" b="1" dirty="0" smtClean="0">
                <a:solidFill>
                  <a:schemeClr val="tx1"/>
                </a:solidFill>
              </a:rPr>
              <a:t>,    </a:t>
            </a:r>
            <a:r>
              <a:rPr lang="ru-RU" sz="5400" b="1" dirty="0" err="1" smtClean="0">
                <a:solidFill>
                  <a:schemeClr val="tx1"/>
                </a:solidFill>
              </a:rPr>
              <a:t>пи</a:t>
            </a:r>
            <a:r>
              <a:rPr lang="ru-RU" sz="5400" b="1" dirty="0" err="1" smtClean="0">
                <a:solidFill>
                  <a:srgbClr val="FF0000"/>
                </a:solidFill>
              </a:rPr>
              <a:t>ЩИ</a:t>
            </a:r>
            <a:r>
              <a:rPr lang="ru-RU" sz="5400" b="1" dirty="0" err="1" smtClean="0">
                <a:solidFill>
                  <a:schemeClr val="tx1"/>
                </a:solidFill>
              </a:rPr>
              <a:t>т</a:t>
            </a:r>
            <a:r>
              <a:rPr lang="ru-RU" sz="5400" b="1" dirty="0" smtClean="0">
                <a:solidFill>
                  <a:schemeClr val="tx1"/>
                </a:solidFill>
              </a:rPr>
              <a:t>,   </a:t>
            </a:r>
            <a:r>
              <a:rPr lang="ru-RU" sz="5400" b="1" dirty="0" smtClean="0">
                <a:solidFill>
                  <a:srgbClr val="FF0000"/>
                </a:solidFill>
              </a:rPr>
              <a:t>Щи</a:t>
            </a:r>
            <a:r>
              <a:rPr lang="ru-RU" sz="5400" b="1" dirty="0" smtClean="0">
                <a:solidFill>
                  <a:schemeClr val="tx1"/>
                </a:solidFill>
              </a:rPr>
              <a:t>пцы</a:t>
            </a:r>
          </a:p>
          <a:p>
            <a:pPr algn="ctr"/>
            <a:r>
              <a:rPr lang="ru-RU" sz="5400" b="1" dirty="0" err="1" smtClean="0">
                <a:solidFill>
                  <a:schemeClr val="tx1"/>
                </a:solidFill>
              </a:rPr>
              <a:t>я</a:t>
            </a:r>
            <a:r>
              <a:rPr lang="ru-RU" sz="5400" b="1" dirty="0" err="1" smtClean="0">
                <a:solidFill>
                  <a:srgbClr val="FF0000"/>
                </a:solidFill>
              </a:rPr>
              <a:t>ЩИ</a:t>
            </a:r>
            <a:r>
              <a:rPr lang="ru-RU" sz="5400" b="1" dirty="0" err="1" smtClean="0">
                <a:solidFill>
                  <a:schemeClr val="tx1"/>
                </a:solidFill>
              </a:rPr>
              <a:t>к</a:t>
            </a:r>
            <a:r>
              <a:rPr lang="ru-RU" sz="5400" b="1" dirty="0" smtClean="0">
                <a:solidFill>
                  <a:schemeClr val="tx1"/>
                </a:solidFill>
              </a:rPr>
              <a:t>,  </a:t>
            </a:r>
            <a:r>
              <a:rPr lang="ru-RU" sz="5400" b="1" dirty="0" err="1" smtClean="0">
                <a:solidFill>
                  <a:schemeClr val="tx1"/>
                </a:solidFill>
              </a:rPr>
              <a:t>кле</a:t>
            </a:r>
            <a:r>
              <a:rPr lang="ru-RU" sz="5400" b="1" dirty="0" err="1" smtClean="0">
                <a:solidFill>
                  <a:srgbClr val="FF0000"/>
                </a:solidFill>
              </a:rPr>
              <a:t>ЩИ</a:t>
            </a:r>
            <a:endParaRPr lang="ru-RU" sz="5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endParaRPr lang="ru-RU" sz="5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5400" b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57818" y="571480"/>
          <a:ext cx="2286015" cy="150019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762005"/>
                <a:gridCol w="762005"/>
                <a:gridCol w="762005"/>
              </a:tblGrid>
              <a:tr h="7500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00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000496" y="4786322"/>
          <a:ext cx="3214708" cy="150019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803677"/>
                <a:gridCol w="803677"/>
                <a:gridCol w="803677"/>
                <a:gridCol w="803677"/>
              </a:tblGrid>
              <a:tr h="7500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00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074" name="Picture 2" descr="http://risovach.ru/upload/2017/12/generator/lecsh_164777288_orig_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500042"/>
            <a:ext cx="2786082" cy="1536988"/>
          </a:xfrm>
          <a:prstGeom prst="rect">
            <a:avLst/>
          </a:prstGeom>
          <a:noFill/>
        </p:spPr>
      </p:pic>
      <p:pic>
        <p:nvPicPr>
          <p:cNvPr id="3076" name="Picture 4" descr="http://zagadki.info/pic/zag/all/588492926e5d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57422" y="2714620"/>
            <a:ext cx="6266488" cy="178595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071538" y="642918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С серебристой чешуёй, </a:t>
            </a:r>
          </a:p>
          <a:p>
            <a:r>
              <a:rPr lang="ru-RU" sz="2800" b="1" dirty="0" smtClean="0"/>
              <a:t>Не плотва. Какой большой!</a:t>
            </a:r>
          </a:p>
          <a:p>
            <a:r>
              <a:rPr lang="ru-RU" sz="2800" b="1" dirty="0" smtClean="0"/>
              <a:t>А копчёный – это вещь!</a:t>
            </a:r>
          </a:p>
          <a:p>
            <a:r>
              <a:rPr lang="ru-RU" sz="2800" b="1" dirty="0" smtClean="0"/>
              <a:t>Догадались? Это  -  …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14678" y="271462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Опасней всех она в реке,</a:t>
            </a:r>
          </a:p>
          <a:p>
            <a:r>
              <a:rPr lang="ru-RU" sz="2800" b="1" dirty="0" smtClean="0"/>
              <a:t>Хитра, прожорлива, сильна,</a:t>
            </a:r>
          </a:p>
          <a:p>
            <a:r>
              <a:rPr lang="ru-RU" sz="2800" b="1" dirty="0" smtClean="0"/>
              <a:t>Притом — такая злюка!</a:t>
            </a:r>
          </a:p>
          <a:p>
            <a:r>
              <a:rPr lang="ru-RU" sz="2800" b="1" dirty="0" smtClean="0"/>
              <a:t>Конечно, это…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5" descr="47FC1C4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00338" y="476250"/>
            <a:ext cx="3455987" cy="324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5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4996" name="Line 6"/>
          <p:cNvSpPr>
            <a:spLocks noChangeShapeType="1"/>
          </p:cNvSpPr>
          <p:nvPr/>
        </p:nvSpPr>
        <p:spPr bwMode="auto">
          <a:xfrm>
            <a:off x="214282" y="4071942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4997" name="Line 7"/>
          <p:cNvSpPr>
            <a:spLocks noChangeShapeType="1"/>
          </p:cNvSpPr>
          <p:nvPr/>
        </p:nvSpPr>
        <p:spPr bwMode="auto">
          <a:xfrm>
            <a:off x="539750" y="40767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4998" name="Line 8"/>
          <p:cNvSpPr>
            <a:spLocks noChangeShapeType="1"/>
          </p:cNvSpPr>
          <p:nvPr/>
        </p:nvSpPr>
        <p:spPr bwMode="auto">
          <a:xfrm>
            <a:off x="468313" y="25654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4999" name="AutoShape 3"/>
          <p:cNvSpPr>
            <a:spLocks noChangeArrowheads="1"/>
          </p:cNvSpPr>
          <p:nvPr/>
        </p:nvSpPr>
        <p:spPr bwMode="auto">
          <a:xfrm>
            <a:off x="3348038" y="404813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99330" name="Picture 2" descr="karanda1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9408793" flipV="1">
            <a:off x="6443663" y="4508500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93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32674 -0.656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" y="-3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2673 -0.6561 C -0.33472 -0.62696 -0.34271 -0.59759 -0.35139 -0.5703 C -0.36007 -0.54301 -0.37153 -0.51387 -0.37882 -0.4919 C -0.38611 -0.46993 -0.39097 -0.45421 -0.39514 -0.43894 C -0.3993 -0.42368 -0.4033 -0.41119 -0.40347 -0.40078 C -0.40364 -0.39038 -0.40069 -0.38274 -0.39653 -0.37696 C -0.39236 -0.37118 -0.38594 -0.36702 -0.37882 -0.36609 C -0.3717 -0.36517 -0.36371 -0.36378 -0.35417 -0.37141 C -0.34462 -0.37904 -0.33125 -0.39824 -0.32118 -0.41165 C -0.31111 -0.42507 -0.30486 -0.43339 -0.29392 -0.45166 C -0.28298 -0.46993 -0.26597 -0.49861 -0.25555 -0.52104 C -0.24514 -0.54347 -0.23802 -0.56683 -0.2309 -0.58672 C -0.22378 -0.60661 -0.21667 -0.62742 -0.21302 -0.63968 C -0.20937 -0.65194 -0.20885 -0.65911 -0.20885 -0.6598 C -0.20885 -0.6605 -0.20955 -0.65564 -0.21302 -0.64338 C -0.21649 -0.63112 -0.22205 -0.60962 -0.22951 -0.58672 C -0.23698 -0.56383 -0.25035 -0.52983 -0.25816 -0.50647 C -0.26597 -0.48311 -0.27153 -0.46415 -0.27604 -0.44634 C -0.28055 -0.42853 -0.28507 -0.4105 -0.28559 -0.39893 C -0.28611 -0.38737 -0.28298 -0.38112 -0.27882 -0.37696 C -0.27465 -0.3728 -0.26823 -0.37234 -0.26094 -0.37326 C -0.25364 -0.37419 -0.24635 -0.37303 -0.23489 -0.38251 C -0.22344 -0.39199 -0.20642 -0.41258 -0.19253 -0.42992 C -0.17864 -0.44727 -0.16441 -0.46369 -0.15139 -0.48635 C -0.13837 -0.50902 -0.12517 -0.53885 -0.11441 -0.56683 C -0.10364 -0.59482 -0.0908 -0.64315 -0.08698 -0.65425 C -0.08316 -0.66535 -0.08611 -0.65032 -0.09114 -0.63413 C -0.09618 -0.61794 -0.10851 -0.58256 -0.11719 -0.55758 C -0.12587 -0.5326 -0.13542 -0.50763 -0.14323 -0.4845 C -0.15104 -0.46137 -0.15955 -0.43593 -0.16371 -0.41882 C -0.16788 -0.40171 -0.17014 -0.39107 -0.16788 -0.38251 C -0.16562 -0.37396 -0.15868 -0.36771 -0.15 -0.36771 C -0.14132 -0.36771 -0.12604 -0.37465 -0.1158 -0.38251 C -0.10555 -0.39038 -0.09253 -0.41235 -0.08837 -0.41535 C -0.0842 -0.41836 -0.0868 -0.41396 -0.09114 -0.40078 C -0.09548 -0.3876 -0.1066 -0.35823 -0.11441 -0.33672 C -0.12222 -0.31521 -0.12986 -0.28561 -0.13767 -0.27104 C -0.14548 -0.25647 -0.15607 -0.25023 -0.16094 -0.2493 C -0.1658 -0.24838 -0.16719 -0.25971 -0.16649 -0.26572 C -0.1658 -0.27174 -0.16024 -0.27937 -0.15677 -0.28561 C -0.1533 -0.29186 -0.15052 -0.29717 -0.14583 -0.30388 C -0.14114 -0.31059 -0.1368 -0.31683 -0.12812 -0.32585 C -0.11944 -0.33487 -0.10642 -0.3469 -0.09392 -0.35869 C -0.08142 -0.37049 -0.06719 -0.3839 -0.05278 -0.39708 " pathEditMode="relative" rAng="0" ptsTypes="aaaaaaaaaaaaaaaaaaaaaaaaaaaaaaaaaaaaaaaaaaaa">
                                      <p:cBhvr>
                                        <p:cTn id="10" dur="80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" y="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33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Line 4"/>
          <p:cNvSpPr>
            <a:spLocks noChangeShapeType="1"/>
          </p:cNvSpPr>
          <p:nvPr/>
        </p:nvSpPr>
        <p:spPr bwMode="auto">
          <a:xfrm>
            <a:off x="357158" y="1142984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6019" name="Picture 5" descr="47FC1C4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513" y="620713"/>
            <a:ext cx="4183062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20" name="AutoShape 3"/>
          <p:cNvSpPr>
            <a:spLocks noChangeArrowheads="1"/>
          </p:cNvSpPr>
          <p:nvPr/>
        </p:nvSpPr>
        <p:spPr bwMode="auto">
          <a:xfrm>
            <a:off x="2484438" y="1484313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86021" name="Line 6"/>
          <p:cNvSpPr>
            <a:spLocks noChangeShapeType="1"/>
          </p:cNvSpPr>
          <p:nvPr/>
        </p:nvSpPr>
        <p:spPr bwMode="auto">
          <a:xfrm>
            <a:off x="500034" y="1142984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2" name="Line 7"/>
          <p:cNvSpPr>
            <a:spLocks noChangeShapeType="1"/>
          </p:cNvSpPr>
          <p:nvPr/>
        </p:nvSpPr>
        <p:spPr bwMode="auto">
          <a:xfrm>
            <a:off x="468313" y="3429000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3" name="Line 8"/>
          <p:cNvSpPr>
            <a:spLocks noChangeShapeType="1"/>
          </p:cNvSpPr>
          <p:nvPr/>
        </p:nvSpPr>
        <p:spPr bwMode="auto">
          <a:xfrm>
            <a:off x="395288" y="62372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4" name="Line 9"/>
          <p:cNvSpPr>
            <a:spLocks noChangeShapeType="1"/>
          </p:cNvSpPr>
          <p:nvPr/>
        </p:nvSpPr>
        <p:spPr bwMode="auto">
          <a:xfrm>
            <a:off x="395288" y="486886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0354" name="Picture 2" descr="karanda1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9587398" flipV="1">
            <a:off x="6372225" y="4581525"/>
            <a:ext cx="19446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7"/>
          <p:cNvSpPr>
            <a:spLocks noChangeShapeType="1"/>
          </p:cNvSpPr>
          <p:nvPr/>
        </p:nvSpPr>
        <p:spPr bwMode="auto">
          <a:xfrm>
            <a:off x="428596" y="1142984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03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42118 -0.488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" y="-2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118 -0.48844 C -0.4125 -0.49723 -0.40365 -0.50578 -0.39375 -0.51573 C -0.38386 -0.52567 -0.37188 -0.54094 -0.36215 -0.54857 C -0.35243 -0.5562 -0.34219 -0.55967 -0.3349 -0.56152 C -0.32761 -0.56337 -0.32275 -0.56268 -0.3184 -0.55967 C -0.31406 -0.55666 -0.31042 -0.55227 -0.30886 -0.54325 C -0.30729 -0.53423 -0.30608 -0.5185 -0.30886 -0.50486 C -0.31163 -0.49122 -0.31702 -0.48451 -0.32518 -0.46115 C -0.33334 -0.43779 -0.34531 -0.40264 -0.35816 -0.36425 C -0.37101 -0.32586 -0.38906 -0.26966 -0.40191 -0.23104 C -0.41476 -0.19242 -0.42709 -0.15703 -0.4349 -0.13252 C -0.44271 -0.10801 -0.44775 -0.09714 -0.44844 -0.08326 C -0.44913 -0.06938 -0.44393 -0.05643 -0.43889 -0.04857 C -0.43386 -0.04071 -0.42778 -0.034 -0.4184 -0.03585 C -0.40903 -0.0377 -0.39601 -0.04695 -0.38281 -0.05967 C -0.36962 -0.07239 -0.35417 -0.09112 -0.33889 -0.11263 C -0.32361 -0.13414 -0.30677 -0.15819 -0.29097 -0.18918 C -0.27518 -0.22017 -0.25781 -0.26249 -0.24445 -0.29857 C -0.23108 -0.33465 -0.22344 -0.36679 -0.21025 -0.40634 C -0.19705 -0.44589 -0.17361 -0.50902 -0.16493 -0.53585 C -0.15625 -0.56268 -0.15886 -0.56406 -0.15816 -0.56684 C -0.15747 -0.56961 -0.15486 -0.5717 -0.16094 -0.55227 C -0.16702 -0.53284 -0.18403 -0.48358 -0.19514 -0.45005 C -0.20625 -0.41652 -0.2165 -0.38506 -0.22795 -0.35153 C -0.23941 -0.318 -0.25347 -0.2803 -0.26354 -0.24931 C -0.27361 -0.21832 -0.28038 -0.18987 -0.2882 -0.16536 C -0.29601 -0.14085 -0.30608 -0.11818 -0.31025 -0.10153 C -0.31441 -0.08488 -0.31493 -0.0754 -0.31285 -0.06499 C -0.31077 -0.05458 -0.30521 -0.04279 -0.29792 -0.03955 C -0.29063 -0.03631 -0.28038 -0.03816 -0.2691 -0.0451 C -0.25781 -0.05204 -0.24462 -0.06476 -0.23073 -0.08141 C -0.21684 -0.09806 -0.19844 -0.12466 -0.18559 -0.14547 C -0.17275 -0.16628 -0.16771 -0.17669 -0.154 -0.2056 C -0.14028 -0.23451 -0.11545 -0.28932 -0.1033 -0.31869 C -0.09115 -0.34806 -0.09011 -0.35569 -0.08143 -0.38252 C -0.07275 -0.40935 -0.06077 -0.44889 -0.05122 -0.47942 C -0.04167 -0.50995 -0.02761 -0.55227 -0.02379 -0.56499 C -0.01997 -0.57771 -0.02222 -0.57332 -0.02795 -0.55597 C -0.03368 -0.53862 -0.04792 -0.49468 -0.05816 -0.46115 C -0.0684 -0.42762 -0.07795 -0.39061 -0.08959 -0.35523 C -0.10122 -0.31985 -0.11632 -0.284 -0.12795 -0.24931 C -0.13959 -0.21462 -0.15087 -0.17415 -0.15955 -0.14732 C -0.16823 -0.12049 -0.17656 -0.10315 -0.18004 -0.08881 C -0.18351 -0.07447 -0.18073 -0.06846 -0.18004 -0.06152 C -0.17934 -0.05458 -0.18004 -0.05111 -0.17587 -0.04695 C -0.1717 -0.04279 -0.16337 -0.03469 -0.15538 -0.03585 C -0.1474 -0.03701 -0.13768 -0.04603 -0.12795 -0.05412 C -0.11823 -0.06221 -0.09792 -0.09182 -0.09653 -0.08511 C -0.09514 -0.0784 -0.11268 -0.03516 -0.11979 -0.01411 C -0.12691 0.00693 -0.1342 0.02821 -0.13889 0.0407 C -0.14358 0.05319 -0.14427 0.05596 -0.14844 0.06082 C -0.15261 0.06568 -0.1599 0.07123 -0.16354 0.06984 C -0.16719 0.06845 -0.16997 0.05758 -0.17049 0.0518 C -0.17101 0.04602 -0.16945 0.04232 -0.16632 0.03538 C -0.1632 0.02844 -0.15695 0.01665 -0.15122 0.00971 C -0.14549 0.00277 -0.14011 0.00023 -0.13212 -0.00671 C -0.12413 -0.01365 -0.11354 -0.02244 -0.1033 -0.03215 C -0.09306 -0.04186 -0.08177 -0.05343 -0.07049 -0.06499 " pathEditMode="relative" rAng="0" ptsTypes="aaaaaaaaaaaaaaaaaaaaaaaaaaaaaaaaaaaaaaaaaaaaaaaaaaaaaaaaaa">
                                      <p:cBhvr>
                                        <p:cTn id="10" dur="11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" y="2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35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1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Тема16</Template>
  <TotalTime>490</TotalTime>
  <Words>136</Words>
  <Application>Microsoft Office PowerPoint</Application>
  <PresentationFormat>Экран (4:3)</PresentationFormat>
  <Paragraphs>71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Тема16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иришка</dc:creator>
  <cp:lastModifiedBy>иришка</cp:lastModifiedBy>
  <cp:revision>52</cp:revision>
  <dcterms:created xsi:type="dcterms:W3CDTF">2018-02-03T19:32:31Z</dcterms:created>
  <dcterms:modified xsi:type="dcterms:W3CDTF">2018-02-04T18:40:25Z</dcterms:modified>
</cp:coreProperties>
</file>