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6" r:id="rId8"/>
    <p:sldId id="261" r:id="rId9"/>
    <p:sldId id="263" r:id="rId10"/>
    <p:sldId id="264" r:id="rId11"/>
    <p:sldId id="268" r:id="rId12"/>
    <p:sldId id="265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BEDAA8-4053-47C1-8E46-5DB0066A39CD}" type="doc">
      <dgm:prSet loTypeId="urn:microsoft.com/office/officeart/2005/8/layout/process2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3C19F0-1610-45E1-8D7C-687BBA4FB2CC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aseline="0" dirty="0" smtClean="0"/>
            <a:t>ПРОГУЛКА</a:t>
          </a:r>
          <a:endParaRPr lang="ru-RU" baseline="0" dirty="0"/>
        </a:p>
      </dgm:t>
    </dgm:pt>
    <dgm:pt modelId="{4415786B-61C9-4223-AC1E-D00B8D576972}" type="parTrans" cxnId="{14B7F14A-9718-4986-95A4-DE4D246ADE3E}">
      <dgm:prSet/>
      <dgm:spPr/>
      <dgm:t>
        <a:bodyPr/>
        <a:lstStyle/>
        <a:p>
          <a:endParaRPr lang="ru-RU"/>
        </a:p>
      </dgm:t>
    </dgm:pt>
    <dgm:pt modelId="{242CD0C3-EF5F-49CE-B204-51B756F7AE2D}" type="sibTrans" cxnId="{14B7F14A-9718-4986-95A4-DE4D246ADE3E}">
      <dgm:prSet/>
      <dgm:spPr/>
      <dgm:t>
        <a:bodyPr/>
        <a:lstStyle/>
        <a:p>
          <a:endParaRPr lang="ru-RU"/>
        </a:p>
      </dgm:t>
    </dgm:pt>
    <dgm:pt modelId="{5F77AFC4-3CE1-49AD-9B0A-25227F135FA3}" type="pres">
      <dgm:prSet presAssocID="{14BEDAA8-4053-47C1-8E46-5DB0066A39CD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3AB85A-7CB0-45FB-9045-0CFCD25C6233}" type="pres">
      <dgm:prSet presAssocID="{D83C19F0-1610-45E1-8D7C-687BBA4FB2CC}" presName="node" presStyleLbl="node1" presStyleIdx="0" presStyleCnt="1" custScaleX="238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B7F14A-9718-4986-95A4-DE4D246ADE3E}" srcId="{14BEDAA8-4053-47C1-8E46-5DB0066A39CD}" destId="{D83C19F0-1610-45E1-8D7C-687BBA4FB2CC}" srcOrd="0" destOrd="0" parTransId="{4415786B-61C9-4223-AC1E-D00B8D576972}" sibTransId="{242CD0C3-EF5F-49CE-B204-51B756F7AE2D}"/>
    <dgm:cxn modelId="{D7FDA364-9AAD-4CE1-A201-7029446CC803}" type="presOf" srcId="{D83C19F0-1610-45E1-8D7C-687BBA4FB2CC}" destId="{F83AB85A-7CB0-45FB-9045-0CFCD25C6233}" srcOrd="0" destOrd="0" presId="urn:microsoft.com/office/officeart/2005/8/layout/process2"/>
    <dgm:cxn modelId="{EA5F4DBC-D0C3-4A9D-9B6D-0E6B52975D98}" type="presOf" srcId="{14BEDAA8-4053-47C1-8E46-5DB0066A39CD}" destId="{5F77AFC4-3CE1-49AD-9B0A-25227F135FA3}" srcOrd="0" destOrd="0" presId="urn:microsoft.com/office/officeart/2005/8/layout/process2"/>
    <dgm:cxn modelId="{BE094F3A-87F4-4E0B-B1B1-D0632A48AEA6}" type="presParOf" srcId="{5F77AFC4-3CE1-49AD-9B0A-25227F135FA3}" destId="{F83AB85A-7CB0-45FB-9045-0CFCD25C6233}" srcOrd="0" destOrd="0" presId="urn:microsoft.com/office/officeart/2005/8/layout/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274DE9-4DDF-4699-BA5D-B88519311DE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68F544-E929-4BCF-B3E3-C46FA263849B}">
      <dgm:prSet/>
      <dgm:spPr/>
      <dgm:t>
        <a:bodyPr/>
        <a:lstStyle/>
        <a:p>
          <a:pPr rtl="0"/>
          <a:r>
            <a:rPr lang="ru-RU" dirty="0" smtClean="0"/>
            <a:t>1 половина дня (весна, лето, осень, зима) </a:t>
          </a:r>
          <a:endParaRPr lang="ru-RU" dirty="0"/>
        </a:p>
      </dgm:t>
    </dgm:pt>
    <dgm:pt modelId="{A8F851A9-41AE-4E0B-9644-BCC359FA2EB6}" type="parTrans" cxnId="{E3D3325D-C9DB-4B21-B5EF-E1A5E1E0E656}">
      <dgm:prSet/>
      <dgm:spPr/>
      <dgm:t>
        <a:bodyPr/>
        <a:lstStyle/>
        <a:p>
          <a:endParaRPr lang="ru-RU"/>
        </a:p>
      </dgm:t>
    </dgm:pt>
    <dgm:pt modelId="{110A25EC-669B-4394-8A17-CBA5C7C04756}" type="sibTrans" cxnId="{E3D3325D-C9DB-4B21-B5EF-E1A5E1E0E656}">
      <dgm:prSet/>
      <dgm:spPr/>
      <dgm:t>
        <a:bodyPr/>
        <a:lstStyle/>
        <a:p>
          <a:endParaRPr lang="ru-RU"/>
        </a:p>
      </dgm:t>
    </dgm:pt>
    <dgm:pt modelId="{580DD700-B6E4-47C0-8435-8A313B14F298}">
      <dgm:prSet/>
      <dgm:spPr/>
      <dgm:t>
        <a:bodyPr/>
        <a:lstStyle/>
        <a:p>
          <a:pPr rtl="0"/>
          <a:r>
            <a:rPr lang="ru-RU" dirty="0" smtClean="0"/>
            <a:t>2 половина дня (весна, лето, осень) </a:t>
          </a:r>
          <a:endParaRPr lang="ru-RU" dirty="0"/>
        </a:p>
      </dgm:t>
    </dgm:pt>
    <dgm:pt modelId="{82F2009C-B61E-47D5-AA3F-FD42DF067D65}" type="parTrans" cxnId="{BBF8DD61-C06B-403E-8EDD-2558562A82E3}">
      <dgm:prSet/>
      <dgm:spPr/>
      <dgm:t>
        <a:bodyPr/>
        <a:lstStyle/>
        <a:p>
          <a:endParaRPr lang="ru-RU"/>
        </a:p>
      </dgm:t>
    </dgm:pt>
    <dgm:pt modelId="{C6820092-AE5E-4E30-B5BA-A6DFB4B13756}" type="sibTrans" cxnId="{BBF8DD61-C06B-403E-8EDD-2558562A82E3}">
      <dgm:prSet/>
      <dgm:spPr/>
      <dgm:t>
        <a:bodyPr/>
        <a:lstStyle/>
        <a:p>
          <a:endParaRPr lang="ru-RU"/>
        </a:p>
      </dgm:t>
    </dgm:pt>
    <dgm:pt modelId="{9CB3ECE5-CF1E-455B-9907-108191D928CB}" type="pres">
      <dgm:prSet presAssocID="{F6274DE9-4DDF-4699-BA5D-B88519311DE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306D97-9F05-4C82-83C2-752C7FF7C1A5}" type="pres">
      <dgm:prSet presAssocID="{0868F544-E929-4BCF-B3E3-C46FA263849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55E8C-9160-43C2-89DD-63484AD2F1EF}" type="pres">
      <dgm:prSet presAssocID="{110A25EC-669B-4394-8A17-CBA5C7C04756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060393B-20DE-479F-B6F5-DA7766DAF9FC}" type="pres">
      <dgm:prSet presAssocID="{110A25EC-669B-4394-8A17-CBA5C7C04756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34C95952-F341-4C54-932E-73539250D89F}" type="pres">
      <dgm:prSet presAssocID="{580DD700-B6E4-47C0-8435-8A313B14F29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8B1B47-6BF9-46E7-98B6-7A5EB45425A6}" type="presOf" srcId="{F6274DE9-4DDF-4699-BA5D-B88519311DE0}" destId="{9CB3ECE5-CF1E-455B-9907-108191D928CB}" srcOrd="0" destOrd="0" presId="urn:microsoft.com/office/officeart/2005/8/layout/process1"/>
    <dgm:cxn modelId="{2FF996D3-2423-4C7B-8638-53AAEB6079D2}" type="presOf" srcId="{0868F544-E929-4BCF-B3E3-C46FA263849B}" destId="{DD306D97-9F05-4C82-83C2-752C7FF7C1A5}" srcOrd="0" destOrd="0" presId="urn:microsoft.com/office/officeart/2005/8/layout/process1"/>
    <dgm:cxn modelId="{E3D3325D-C9DB-4B21-B5EF-E1A5E1E0E656}" srcId="{F6274DE9-4DDF-4699-BA5D-B88519311DE0}" destId="{0868F544-E929-4BCF-B3E3-C46FA263849B}" srcOrd="0" destOrd="0" parTransId="{A8F851A9-41AE-4E0B-9644-BCC359FA2EB6}" sibTransId="{110A25EC-669B-4394-8A17-CBA5C7C04756}"/>
    <dgm:cxn modelId="{BBF8DD61-C06B-403E-8EDD-2558562A82E3}" srcId="{F6274DE9-4DDF-4699-BA5D-B88519311DE0}" destId="{580DD700-B6E4-47C0-8435-8A313B14F298}" srcOrd="1" destOrd="0" parTransId="{82F2009C-B61E-47D5-AA3F-FD42DF067D65}" sibTransId="{C6820092-AE5E-4E30-B5BA-A6DFB4B13756}"/>
    <dgm:cxn modelId="{8E24E48D-D930-44DC-92A5-D0EADE2DA5DD}" type="presOf" srcId="{110A25EC-669B-4394-8A17-CBA5C7C04756}" destId="{A5D55E8C-9160-43C2-89DD-63484AD2F1EF}" srcOrd="0" destOrd="0" presId="urn:microsoft.com/office/officeart/2005/8/layout/process1"/>
    <dgm:cxn modelId="{419D6540-4FC4-419A-9214-A53A97E0D5EA}" type="presOf" srcId="{580DD700-B6E4-47C0-8435-8A313B14F298}" destId="{34C95952-F341-4C54-932E-73539250D89F}" srcOrd="0" destOrd="0" presId="urn:microsoft.com/office/officeart/2005/8/layout/process1"/>
    <dgm:cxn modelId="{F9BEEEEA-A0BF-4EF6-94B6-349A50E843CD}" type="presOf" srcId="{110A25EC-669B-4394-8A17-CBA5C7C04756}" destId="{E060393B-20DE-479F-B6F5-DA7766DAF9FC}" srcOrd="1" destOrd="0" presId="urn:microsoft.com/office/officeart/2005/8/layout/process1"/>
    <dgm:cxn modelId="{A0500FF9-29CD-4321-B65E-6843D58A0E20}" type="presParOf" srcId="{9CB3ECE5-CF1E-455B-9907-108191D928CB}" destId="{DD306D97-9F05-4C82-83C2-752C7FF7C1A5}" srcOrd="0" destOrd="0" presId="urn:microsoft.com/office/officeart/2005/8/layout/process1"/>
    <dgm:cxn modelId="{A7971722-8D82-440E-842E-18594B427D93}" type="presParOf" srcId="{9CB3ECE5-CF1E-455B-9907-108191D928CB}" destId="{A5D55E8C-9160-43C2-89DD-63484AD2F1EF}" srcOrd="1" destOrd="0" presId="urn:microsoft.com/office/officeart/2005/8/layout/process1"/>
    <dgm:cxn modelId="{6A5AF14D-19F7-4394-B0EF-5A728F84CAF1}" type="presParOf" srcId="{A5D55E8C-9160-43C2-89DD-63484AD2F1EF}" destId="{E060393B-20DE-479F-B6F5-DA7766DAF9FC}" srcOrd="0" destOrd="0" presId="urn:microsoft.com/office/officeart/2005/8/layout/process1"/>
    <dgm:cxn modelId="{76EE53B5-7452-4F24-9367-C8CF893C7599}" type="presParOf" srcId="{9CB3ECE5-CF1E-455B-9907-108191D928CB}" destId="{34C95952-F341-4C54-932E-73539250D89F}" srcOrd="2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45C16E-29B9-4664-AF1C-127D50D0DF72}" type="doc">
      <dgm:prSet loTypeId="urn:microsoft.com/office/officeart/2005/8/layout/l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8BB5252-D1E7-4413-B1AD-92DF15A13E4D}">
      <dgm:prSet/>
      <dgm:spPr/>
      <dgm:t>
        <a:bodyPr/>
        <a:lstStyle/>
        <a:p>
          <a:pPr rtl="0"/>
          <a:r>
            <a:rPr lang="ru-RU" b="1" baseline="0" dirty="0" smtClean="0"/>
            <a:t>Прогулка</a:t>
          </a:r>
          <a:r>
            <a:rPr lang="ru-RU" baseline="0" dirty="0" smtClean="0"/>
            <a:t> – это обязательный элемент режима дня ребенка в детском саду </a:t>
          </a:r>
          <a:endParaRPr lang="ru-RU" baseline="0" dirty="0"/>
        </a:p>
      </dgm:t>
    </dgm:pt>
    <dgm:pt modelId="{A1755EFE-AE0E-4EB5-9A63-193B3B500BAE}" type="parTrans" cxnId="{3E03B3F5-DD5C-4DBC-A908-B36169D90C8B}">
      <dgm:prSet/>
      <dgm:spPr/>
      <dgm:t>
        <a:bodyPr/>
        <a:lstStyle/>
        <a:p>
          <a:endParaRPr lang="ru-RU"/>
        </a:p>
      </dgm:t>
    </dgm:pt>
    <dgm:pt modelId="{F4D8438F-0355-4C79-9FC1-5F9EA7B199A9}" type="sibTrans" cxnId="{3E03B3F5-DD5C-4DBC-A908-B36169D90C8B}">
      <dgm:prSet/>
      <dgm:spPr/>
      <dgm:t>
        <a:bodyPr/>
        <a:lstStyle/>
        <a:p>
          <a:endParaRPr lang="ru-RU"/>
        </a:p>
      </dgm:t>
    </dgm:pt>
    <dgm:pt modelId="{6226FFC0-0824-4A99-A1F8-C3DBEB69F7A8}" type="pres">
      <dgm:prSet presAssocID="{D145C16E-29B9-4664-AF1C-127D50D0DF72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FD01C45-1BBA-4371-90C6-02064D01A5BE}" type="pres">
      <dgm:prSet presAssocID="{38BB5252-D1E7-4413-B1AD-92DF15A13E4D}" presName="horFlow" presStyleCnt="0"/>
      <dgm:spPr/>
    </dgm:pt>
    <dgm:pt modelId="{F24B4246-7998-4059-96CD-930F853978B1}" type="pres">
      <dgm:prSet presAssocID="{38BB5252-D1E7-4413-B1AD-92DF15A13E4D}" presName="bigChev" presStyleLbl="node1" presStyleIdx="0" presStyleCnt="1" custScaleX="326844"/>
      <dgm:spPr/>
      <dgm:t>
        <a:bodyPr/>
        <a:lstStyle/>
        <a:p>
          <a:endParaRPr lang="ru-RU"/>
        </a:p>
      </dgm:t>
    </dgm:pt>
  </dgm:ptLst>
  <dgm:cxnLst>
    <dgm:cxn modelId="{3E03B3F5-DD5C-4DBC-A908-B36169D90C8B}" srcId="{D145C16E-29B9-4664-AF1C-127D50D0DF72}" destId="{38BB5252-D1E7-4413-B1AD-92DF15A13E4D}" srcOrd="0" destOrd="0" parTransId="{A1755EFE-AE0E-4EB5-9A63-193B3B500BAE}" sibTransId="{F4D8438F-0355-4C79-9FC1-5F9EA7B199A9}"/>
    <dgm:cxn modelId="{98D7ADF0-48E2-49F7-A241-CB0911FF2261}" type="presOf" srcId="{D145C16E-29B9-4664-AF1C-127D50D0DF72}" destId="{6226FFC0-0824-4A99-A1F8-C3DBEB69F7A8}" srcOrd="0" destOrd="0" presId="urn:microsoft.com/office/officeart/2005/8/layout/lProcess3"/>
    <dgm:cxn modelId="{33E6424E-5369-46B7-8687-2D391C9D19C5}" type="presOf" srcId="{38BB5252-D1E7-4413-B1AD-92DF15A13E4D}" destId="{F24B4246-7998-4059-96CD-930F853978B1}" srcOrd="0" destOrd="0" presId="urn:microsoft.com/office/officeart/2005/8/layout/lProcess3"/>
    <dgm:cxn modelId="{BBBA662D-A3FF-4039-93B3-BEDFDF39BCA7}" type="presParOf" srcId="{6226FFC0-0824-4A99-A1F8-C3DBEB69F7A8}" destId="{8FD01C45-1BBA-4371-90C6-02064D01A5BE}" srcOrd="0" destOrd="0" presId="urn:microsoft.com/office/officeart/2005/8/layout/lProcess3"/>
    <dgm:cxn modelId="{78CC0C27-F670-4A32-8542-FACBC79EDAF2}" type="presParOf" srcId="{8FD01C45-1BBA-4371-90C6-02064D01A5BE}" destId="{F24B4246-7998-4059-96CD-930F853978B1}" srcOrd="0" destOrd="0" presId="urn:microsoft.com/office/officeart/2005/8/layout/lProcess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A749AF-6BD0-4EA8-99E7-0FCC3DE54DD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1502673-10D2-4933-A688-461318358220}">
      <dgm:prSet/>
      <dgm:spPr/>
      <dgm:t>
        <a:bodyPr/>
        <a:lstStyle/>
        <a:p>
          <a:pPr rtl="0"/>
          <a:r>
            <a:rPr lang="ru-RU" u="sng" dirty="0" smtClean="0"/>
            <a:t>Цель прогулки </a:t>
          </a:r>
          <a:r>
            <a:rPr lang="ru-RU" dirty="0" smtClean="0"/>
            <a:t>– укрепление здоровья, профилактика утомления, физическое и умственное развитие детей. </a:t>
          </a:r>
          <a:endParaRPr lang="en-US" dirty="0"/>
        </a:p>
      </dgm:t>
    </dgm:pt>
    <dgm:pt modelId="{BEED6360-9B59-4AA8-A816-83828CA7A46F}" type="parTrans" cxnId="{B4B4D34C-7F77-48E5-8623-AF59E970EC11}">
      <dgm:prSet/>
      <dgm:spPr/>
      <dgm:t>
        <a:bodyPr/>
        <a:lstStyle/>
        <a:p>
          <a:endParaRPr lang="ru-RU"/>
        </a:p>
      </dgm:t>
    </dgm:pt>
    <dgm:pt modelId="{CE7AD8BB-38C7-472B-B631-9F42D9E41861}" type="sibTrans" cxnId="{B4B4D34C-7F77-48E5-8623-AF59E970EC11}">
      <dgm:prSet/>
      <dgm:spPr/>
      <dgm:t>
        <a:bodyPr/>
        <a:lstStyle/>
        <a:p>
          <a:endParaRPr lang="ru-RU"/>
        </a:p>
      </dgm:t>
    </dgm:pt>
    <dgm:pt modelId="{0E2F6FFE-4F43-40BD-B37A-4630C8D2E4DE}">
      <dgm:prSet/>
      <dgm:spPr/>
      <dgm:t>
        <a:bodyPr/>
        <a:lstStyle/>
        <a:p>
          <a:pPr rtl="0"/>
          <a:r>
            <a:rPr lang="ru-RU" u="sng" dirty="0" smtClean="0"/>
            <a:t>Задачи прогулки</a:t>
          </a:r>
          <a:r>
            <a:rPr lang="ru-RU" dirty="0" smtClean="0"/>
            <a:t>: </a:t>
          </a:r>
          <a:endParaRPr lang="ru-RU" dirty="0"/>
        </a:p>
      </dgm:t>
    </dgm:pt>
    <dgm:pt modelId="{06885C73-4214-4748-9D32-479765527E37}" type="parTrans" cxnId="{C02F1C2A-57AA-4C73-8E76-1F405E555A7C}">
      <dgm:prSet/>
      <dgm:spPr/>
      <dgm:t>
        <a:bodyPr/>
        <a:lstStyle/>
        <a:p>
          <a:endParaRPr lang="ru-RU"/>
        </a:p>
      </dgm:t>
    </dgm:pt>
    <dgm:pt modelId="{C44150D6-B873-4062-B533-5505DB53EBB4}" type="sibTrans" cxnId="{C02F1C2A-57AA-4C73-8E76-1F405E555A7C}">
      <dgm:prSet/>
      <dgm:spPr/>
      <dgm:t>
        <a:bodyPr/>
        <a:lstStyle/>
        <a:p>
          <a:endParaRPr lang="ru-RU"/>
        </a:p>
      </dgm:t>
    </dgm:pt>
    <dgm:pt modelId="{91940415-F8BD-48BD-A841-BFF527CA34CF}">
      <dgm:prSet/>
      <dgm:spPr/>
      <dgm:t>
        <a:bodyPr/>
        <a:lstStyle/>
        <a:p>
          <a:pPr rtl="0"/>
          <a:r>
            <a:rPr lang="ru-RU" dirty="0" smtClean="0"/>
            <a:t>оказывать закаливающее воздействие на организм в естественных условиях;</a:t>
          </a:r>
          <a:endParaRPr lang="ru-RU" dirty="0"/>
        </a:p>
      </dgm:t>
    </dgm:pt>
    <dgm:pt modelId="{2EA4A2DA-086C-4191-8871-E6F67EA87C3A}" type="parTrans" cxnId="{F71548B2-8FDF-494E-BA20-DB8DDE2406D2}">
      <dgm:prSet/>
      <dgm:spPr/>
      <dgm:t>
        <a:bodyPr/>
        <a:lstStyle/>
        <a:p>
          <a:endParaRPr lang="ru-RU"/>
        </a:p>
      </dgm:t>
    </dgm:pt>
    <dgm:pt modelId="{5C697C78-92D4-4337-B82A-97B088E64674}" type="sibTrans" cxnId="{F71548B2-8FDF-494E-BA20-DB8DDE2406D2}">
      <dgm:prSet/>
      <dgm:spPr/>
      <dgm:t>
        <a:bodyPr/>
        <a:lstStyle/>
        <a:p>
          <a:endParaRPr lang="ru-RU"/>
        </a:p>
      </dgm:t>
    </dgm:pt>
    <dgm:pt modelId="{C00A03E3-8670-4E80-86B1-FBB56B5B9656}">
      <dgm:prSet/>
      <dgm:spPr/>
      <dgm:t>
        <a:bodyPr/>
        <a:lstStyle/>
        <a:p>
          <a:pPr rtl="0"/>
          <a:r>
            <a:rPr lang="ru-RU" dirty="0" smtClean="0"/>
            <a:t>способствовать повышению уровня физической подготовленности детей дошкольного возраста; </a:t>
          </a:r>
          <a:endParaRPr lang="ru-RU" dirty="0"/>
        </a:p>
      </dgm:t>
    </dgm:pt>
    <dgm:pt modelId="{A5C3B656-82E3-45DE-967B-6AB825B3A923}" type="parTrans" cxnId="{8E403C37-19F3-4629-8FD7-668DF0A8749F}">
      <dgm:prSet/>
      <dgm:spPr/>
      <dgm:t>
        <a:bodyPr/>
        <a:lstStyle/>
        <a:p>
          <a:endParaRPr lang="ru-RU"/>
        </a:p>
      </dgm:t>
    </dgm:pt>
    <dgm:pt modelId="{576F093D-8FDD-4D4B-9834-1108E607D924}" type="sibTrans" cxnId="{8E403C37-19F3-4629-8FD7-668DF0A8749F}">
      <dgm:prSet/>
      <dgm:spPr/>
      <dgm:t>
        <a:bodyPr/>
        <a:lstStyle/>
        <a:p>
          <a:endParaRPr lang="ru-RU"/>
        </a:p>
      </dgm:t>
    </dgm:pt>
    <dgm:pt modelId="{9BBDC03E-3DCE-44AB-BE03-29D94C5C2ED6}">
      <dgm:prSet/>
      <dgm:spPr/>
      <dgm:t>
        <a:bodyPr/>
        <a:lstStyle/>
        <a:p>
          <a:pPr rtl="0"/>
          <a:r>
            <a:rPr lang="ru-RU" dirty="0" smtClean="0"/>
            <a:t>оптимизировать двигательную активность детей; </a:t>
          </a:r>
          <a:endParaRPr lang="ru-RU" dirty="0"/>
        </a:p>
      </dgm:t>
    </dgm:pt>
    <dgm:pt modelId="{03B4042D-0AAC-49CC-A53C-DAA4B35C78F3}" type="parTrans" cxnId="{B721DD28-FB9E-402F-BD43-8A35B3857A7D}">
      <dgm:prSet/>
      <dgm:spPr/>
      <dgm:t>
        <a:bodyPr/>
        <a:lstStyle/>
        <a:p>
          <a:endParaRPr lang="ru-RU"/>
        </a:p>
      </dgm:t>
    </dgm:pt>
    <dgm:pt modelId="{A5839049-3EAC-4CA0-AEBF-85F09EA2D38B}" type="sibTrans" cxnId="{B721DD28-FB9E-402F-BD43-8A35B3857A7D}">
      <dgm:prSet/>
      <dgm:spPr/>
      <dgm:t>
        <a:bodyPr/>
        <a:lstStyle/>
        <a:p>
          <a:endParaRPr lang="ru-RU"/>
        </a:p>
      </dgm:t>
    </dgm:pt>
    <dgm:pt modelId="{74A0114B-17B0-4CE1-92D0-3CF111A09E71}">
      <dgm:prSet/>
      <dgm:spPr/>
      <dgm:t>
        <a:bodyPr/>
        <a:lstStyle/>
        <a:p>
          <a:pPr rtl="0"/>
          <a:r>
            <a:rPr lang="ru-RU" dirty="0" smtClean="0"/>
            <a:t>способствовать познавательно-речевому, художественно-эстетическому, социально- личностному развитию детей. </a:t>
          </a:r>
          <a:endParaRPr lang="ru-RU" dirty="0"/>
        </a:p>
      </dgm:t>
    </dgm:pt>
    <dgm:pt modelId="{B093B15E-6C71-4BD2-8498-C05ADE6040CD}" type="parTrans" cxnId="{B766FB79-1E67-46D8-B979-12F590BD880B}">
      <dgm:prSet/>
      <dgm:spPr/>
      <dgm:t>
        <a:bodyPr/>
        <a:lstStyle/>
        <a:p>
          <a:endParaRPr lang="ru-RU"/>
        </a:p>
      </dgm:t>
    </dgm:pt>
    <dgm:pt modelId="{75F23FF4-C872-4984-BA69-D4189A398142}" type="sibTrans" cxnId="{B766FB79-1E67-46D8-B979-12F590BD880B}">
      <dgm:prSet/>
      <dgm:spPr/>
      <dgm:t>
        <a:bodyPr/>
        <a:lstStyle/>
        <a:p>
          <a:endParaRPr lang="ru-RU"/>
        </a:p>
      </dgm:t>
    </dgm:pt>
    <dgm:pt modelId="{4CB8E9E8-04D9-497C-8163-360A2B71D27B}" type="pres">
      <dgm:prSet presAssocID="{08A749AF-6BD0-4EA8-99E7-0FCC3DE54D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7679EC-09A0-423A-B167-765E6C5818DD}" type="pres">
      <dgm:prSet presAssocID="{01502673-10D2-4933-A688-46131835822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46D94D-3D4F-465C-9A08-C19A5A5D9499}" type="pres">
      <dgm:prSet presAssocID="{CE7AD8BB-38C7-472B-B631-9F42D9E41861}" presName="spacer" presStyleCnt="0"/>
      <dgm:spPr/>
    </dgm:pt>
    <dgm:pt modelId="{CFB77FD9-D1EC-4785-8169-ADD61EC177A9}" type="pres">
      <dgm:prSet presAssocID="{0E2F6FFE-4F43-40BD-B37A-4630C8D2E4DE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065BCD-AC1D-4BE5-BBB3-D876F547AFDB}" type="pres">
      <dgm:prSet presAssocID="{C44150D6-B873-4062-B533-5505DB53EBB4}" presName="spacer" presStyleCnt="0"/>
      <dgm:spPr/>
    </dgm:pt>
    <dgm:pt modelId="{29002ACA-7336-4EDE-AFD7-F8D86F9E9328}" type="pres">
      <dgm:prSet presAssocID="{91940415-F8BD-48BD-A841-BFF527CA34C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37BD35-2D9B-450B-8F75-732E94E97DFB}" type="pres">
      <dgm:prSet presAssocID="{5C697C78-92D4-4337-B82A-97B088E64674}" presName="spacer" presStyleCnt="0"/>
      <dgm:spPr/>
    </dgm:pt>
    <dgm:pt modelId="{6E1E5F19-6851-4A50-901B-1C3E71E6A3B7}" type="pres">
      <dgm:prSet presAssocID="{C00A03E3-8670-4E80-86B1-FBB56B5B9656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C4743B-8297-46AE-BB82-90F6A9DC9AFE}" type="pres">
      <dgm:prSet presAssocID="{576F093D-8FDD-4D4B-9834-1108E607D924}" presName="spacer" presStyleCnt="0"/>
      <dgm:spPr/>
    </dgm:pt>
    <dgm:pt modelId="{041DD00F-044D-48E0-AAE1-BC42739C4CDF}" type="pres">
      <dgm:prSet presAssocID="{9BBDC03E-3DCE-44AB-BE03-29D94C5C2ED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260CA2-8F63-42FF-A6DB-AC0C1DA32258}" type="pres">
      <dgm:prSet presAssocID="{A5839049-3EAC-4CA0-AEBF-85F09EA2D38B}" presName="spacer" presStyleCnt="0"/>
      <dgm:spPr/>
    </dgm:pt>
    <dgm:pt modelId="{580609D2-C496-4494-A0CE-4CA3A3BB3331}" type="pres">
      <dgm:prSet presAssocID="{74A0114B-17B0-4CE1-92D0-3CF111A09E7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C35CFD-FD48-48F9-ADF8-4AF44FC937A7}" type="presOf" srcId="{08A749AF-6BD0-4EA8-99E7-0FCC3DE54DD8}" destId="{4CB8E9E8-04D9-497C-8163-360A2B71D27B}" srcOrd="0" destOrd="0" presId="urn:microsoft.com/office/officeart/2005/8/layout/vList2"/>
    <dgm:cxn modelId="{58BEC037-2D98-4AD5-AB60-816E779B4435}" type="presOf" srcId="{9BBDC03E-3DCE-44AB-BE03-29D94C5C2ED6}" destId="{041DD00F-044D-48E0-AAE1-BC42739C4CDF}" srcOrd="0" destOrd="0" presId="urn:microsoft.com/office/officeart/2005/8/layout/vList2"/>
    <dgm:cxn modelId="{7CCDAB46-55DB-4C1B-AB44-9D2A7D294FD8}" type="presOf" srcId="{91940415-F8BD-48BD-A841-BFF527CA34CF}" destId="{29002ACA-7336-4EDE-AFD7-F8D86F9E9328}" srcOrd="0" destOrd="0" presId="urn:microsoft.com/office/officeart/2005/8/layout/vList2"/>
    <dgm:cxn modelId="{CE438CE2-C115-47E8-B85B-16BA9D05D973}" type="presOf" srcId="{01502673-10D2-4933-A688-461318358220}" destId="{147679EC-09A0-423A-B167-765E6C5818DD}" srcOrd="0" destOrd="0" presId="urn:microsoft.com/office/officeart/2005/8/layout/vList2"/>
    <dgm:cxn modelId="{C02F1C2A-57AA-4C73-8E76-1F405E555A7C}" srcId="{08A749AF-6BD0-4EA8-99E7-0FCC3DE54DD8}" destId="{0E2F6FFE-4F43-40BD-B37A-4630C8D2E4DE}" srcOrd="1" destOrd="0" parTransId="{06885C73-4214-4748-9D32-479765527E37}" sibTransId="{C44150D6-B873-4062-B533-5505DB53EBB4}"/>
    <dgm:cxn modelId="{B721DD28-FB9E-402F-BD43-8A35B3857A7D}" srcId="{08A749AF-6BD0-4EA8-99E7-0FCC3DE54DD8}" destId="{9BBDC03E-3DCE-44AB-BE03-29D94C5C2ED6}" srcOrd="4" destOrd="0" parTransId="{03B4042D-0AAC-49CC-A53C-DAA4B35C78F3}" sibTransId="{A5839049-3EAC-4CA0-AEBF-85F09EA2D38B}"/>
    <dgm:cxn modelId="{F71548B2-8FDF-494E-BA20-DB8DDE2406D2}" srcId="{08A749AF-6BD0-4EA8-99E7-0FCC3DE54DD8}" destId="{91940415-F8BD-48BD-A841-BFF527CA34CF}" srcOrd="2" destOrd="0" parTransId="{2EA4A2DA-086C-4191-8871-E6F67EA87C3A}" sibTransId="{5C697C78-92D4-4337-B82A-97B088E64674}"/>
    <dgm:cxn modelId="{8E4837DA-48B3-4D80-9C44-769AB0D4583F}" type="presOf" srcId="{74A0114B-17B0-4CE1-92D0-3CF111A09E71}" destId="{580609D2-C496-4494-A0CE-4CA3A3BB3331}" srcOrd="0" destOrd="0" presId="urn:microsoft.com/office/officeart/2005/8/layout/vList2"/>
    <dgm:cxn modelId="{3F8CBADB-E7D6-4A1C-8277-D5675E021106}" type="presOf" srcId="{0E2F6FFE-4F43-40BD-B37A-4630C8D2E4DE}" destId="{CFB77FD9-D1EC-4785-8169-ADD61EC177A9}" srcOrd="0" destOrd="0" presId="urn:microsoft.com/office/officeart/2005/8/layout/vList2"/>
    <dgm:cxn modelId="{B4B4D34C-7F77-48E5-8623-AF59E970EC11}" srcId="{08A749AF-6BD0-4EA8-99E7-0FCC3DE54DD8}" destId="{01502673-10D2-4933-A688-461318358220}" srcOrd="0" destOrd="0" parTransId="{BEED6360-9B59-4AA8-A816-83828CA7A46F}" sibTransId="{CE7AD8BB-38C7-472B-B631-9F42D9E41861}"/>
    <dgm:cxn modelId="{B766FB79-1E67-46D8-B979-12F590BD880B}" srcId="{08A749AF-6BD0-4EA8-99E7-0FCC3DE54DD8}" destId="{74A0114B-17B0-4CE1-92D0-3CF111A09E71}" srcOrd="5" destOrd="0" parTransId="{B093B15E-6C71-4BD2-8498-C05ADE6040CD}" sibTransId="{75F23FF4-C872-4984-BA69-D4189A398142}"/>
    <dgm:cxn modelId="{C0751C43-4B6A-49EB-A661-BBC595A6AC6E}" type="presOf" srcId="{C00A03E3-8670-4E80-86B1-FBB56B5B9656}" destId="{6E1E5F19-6851-4A50-901B-1C3E71E6A3B7}" srcOrd="0" destOrd="0" presId="urn:microsoft.com/office/officeart/2005/8/layout/vList2"/>
    <dgm:cxn modelId="{8E403C37-19F3-4629-8FD7-668DF0A8749F}" srcId="{08A749AF-6BD0-4EA8-99E7-0FCC3DE54DD8}" destId="{C00A03E3-8670-4E80-86B1-FBB56B5B9656}" srcOrd="3" destOrd="0" parTransId="{A5C3B656-82E3-45DE-967B-6AB825B3A923}" sibTransId="{576F093D-8FDD-4D4B-9834-1108E607D924}"/>
    <dgm:cxn modelId="{928C695E-5720-4B0E-81C9-DFF78C9A04CF}" type="presParOf" srcId="{4CB8E9E8-04D9-497C-8163-360A2B71D27B}" destId="{147679EC-09A0-423A-B167-765E6C5818DD}" srcOrd="0" destOrd="0" presId="urn:microsoft.com/office/officeart/2005/8/layout/vList2"/>
    <dgm:cxn modelId="{6857A489-C5E1-478E-A260-F31A4E1812AE}" type="presParOf" srcId="{4CB8E9E8-04D9-497C-8163-360A2B71D27B}" destId="{D046D94D-3D4F-465C-9A08-C19A5A5D9499}" srcOrd="1" destOrd="0" presId="urn:microsoft.com/office/officeart/2005/8/layout/vList2"/>
    <dgm:cxn modelId="{4C2B920F-04C8-4BC2-B7BF-E63FE7D10EC3}" type="presParOf" srcId="{4CB8E9E8-04D9-497C-8163-360A2B71D27B}" destId="{CFB77FD9-D1EC-4785-8169-ADD61EC177A9}" srcOrd="2" destOrd="0" presId="urn:microsoft.com/office/officeart/2005/8/layout/vList2"/>
    <dgm:cxn modelId="{14CAA89E-20F8-49F7-B020-4984035A6667}" type="presParOf" srcId="{4CB8E9E8-04D9-497C-8163-360A2B71D27B}" destId="{22065BCD-AC1D-4BE5-BBB3-D876F547AFDB}" srcOrd="3" destOrd="0" presId="urn:microsoft.com/office/officeart/2005/8/layout/vList2"/>
    <dgm:cxn modelId="{70C0CEC4-26DC-4F77-A00B-8DEDA351E6E4}" type="presParOf" srcId="{4CB8E9E8-04D9-497C-8163-360A2B71D27B}" destId="{29002ACA-7336-4EDE-AFD7-F8D86F9E9328}" srcOrd="4" destOrd="0" presId="urn:microsoft.com/office/officeart/2005/8/layout/vList2"/>
    <dgm:cxn modelId="{BF56ED70-B373-44B1-A8E8-74E3EB0CD9AF}" type="presParOf" srcId="{4CB8E9E8-04D9-497C-8163-360A2B71D27B}" destId="{D337BD35-2D9B-450B-8F75-732E94E97DFB}" srcOrd="5" destOrd="0" presId="urn:microsoft.com/office/officeart/2005/8/layout/vList2"/>
    <dgm:cxn modelId="{CAB85968-D369-4635-AC9E-77827DBE175E}" type="presParOf" srcId="{4CB8E9E8-04D9-497C-8163-360A2B71D27B}" destId="{6E1E5F19-6851-4A50-901B-1C3E71E6A3B7}" srcOrd="6" destOrd="0" presId="urn:microsoft.com/office/officeart/2005/8/layout/vList2"/>
    <dgm:cxn modelId="{55F5DEAF-48E4-4F1D-A54C-553283C57A08}" type="presParOf" srcId="{4CB8E9E8-04D9-497C-8163-360A2B71D27B}" destId="{CAC4743B-8297-46AE-BB82-90F6A9DC9AFE}" srcOrd="7" destOrd="0" presId="urn:microsoft.com/office/officeart/2005/8/layout/vList2"/>
    <dgm:cxn modelId="{1E126A9A-1EE4-4AF3-984D-970B78647006}" type="presParOf" srcId="{4CB8E9E8-04D9-497C-8163-360A2B71D27B}" destId="{041DD00F-044D-48E0-AAE1-BC42739C4CDF}" srcOrd="8" destOrd="0" presId="urn:microsoft.com/office/officeart/2005/8/layout/vList2"/>
    <dgm:cxn modelId="{D89F71F5-CA4F-46D4-AADD-67FED02E6187}" type="presParOf" srcId="{4CB8E9E8-04D9-497C-8163-360A2B71D27B}" destId="{9E260CA2-8F63-42FF-A6DB-AC0C1DA32258}" srcOrd="9" destOrd="0" presId="urn:microsoft.com/office/officeart/2005/8/layout/vList2"/>
    <dgm:cxn modelId="{4D71DC63-BCCD-4C90-8A26-06EA7B189568}" type="presParOf" srcId="{4CB8E9E8-04D9-497C-8163-360A2B71D27B}" destId="{580609D2-C496-4494-A0CE-4CA3A3BB3331}" srcOrd="10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916596-E699-4E4E-937C-641F18679B2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DBFBFA9-C335-44C7-BF62-EC397EE6AE57}">
      <dgm:prSet/>
      <dgm:spPr/>
      <dgm:t>
        <a:bodyPr/>
        <a:lstStyle/>
        <a:p>
          <a:pPr rtl="0"/>
          <a:r>
            <a:rPr lang="ru-RU" dirty="0" smtClean="0"/>
            <a:t>-организация наблюдений детей;</a:t>
          </a:r>
          <a:endParaRPr lang="ru-RU" dirty="0"/>
        </a:p>
      </dgm:t>
    </dgm:pt>
    <dgm:pt modelId="{46F12CE6-D5F4-45C2-AB3C-1B26340E8B79}" type="parTrans" cxnId="{4F605910-AA92-4F85-8D16-66AAE7ADF620}">
      <dgm:prSet/>
      <dgm:spPr/>
      <dgm:t>
        <a:bodyPr/>
        <a:lstStyle/>
        <a:p>
          <a:endParaRPr lang="ru-RU"/>
        </a:p>
      </dgm:t>
    </dgm:pt>
    <dgm:pt modelId="{28989460-23E0-46F5-8415-443CB3986F12}" type="sibTrans" cxnId="{4F605910-AA92-4F85-8D16-66AAE7ADF620}">
      <dgm:prSet/>
      <dgm:spPr/>
      <dgm:t>
        <a:bodyPr/>
        <a:lstStyle/>
        <a:p>
          <a:endParaRPr lang="ru-RU"/>
        </a:p>
      </dgm:t>
    </dgm:pt>
    <dgm:pt modelId="{E915E52F-7AD2-4B54-877E-7823E85AF033}">
      <dgm:prSet/>
      <dgm:spPr/>
      <dgm:t>
        <a:bodyPr/>
        <a:lstStyle/>
        <a:p>
          <a:pPr rtl="0"/>
          <a:r>
            <a:rPr lang="ru-RU" dirty="0" smtClean="0"/>
            <a:t>- подвижная игра, игры на выбор детей;</a:t>
          </a:r>
          <a:endParaRPr lang="ru-RU" dirty="0"/>
        </a:p>
      </dgm:t>
    </dgm:pt>
    <dgm:pt modelId="{17F92C8E-4459-4FB3-86EF-D9CF3D1E837B}" type="parTrans" cxnId="{212894B3-E4B4-4236-8BD0-C127049E4552}">
      <dgm:prSet/>
      <dgm:spPr/>
      <dgm:t>
        <a:bodyPr/>
        <a:lstStyle/>
        <a:p>
          <a:endParaRPr lang="ru-RU"/>
        </a:p>
      </dgm:t>
    </dgm:pt>
    <dgm:pt modelId="{12EE0928-61A6-47FE-ACA8-A74B4BF2A5C2}" type="sibTrans" cxnId="{212894B3-E4B4-4236-8BD0-C127049E4552}">
      <dgm:prSet/>
      <dgm:spPr/>
      <dgm:t>
        <a:bodyPr/>
        <a:lstStyle/>
        <a:p>
          <a:endParaRPr lang="ru-RU"/>
        </a:p>
      </dgm:t>
    </dgm:pt>
    <dgm:pt modelId="{BCE39AAD-C684-4794-917B-93A8ACF151AE}">
      <dgm:prSet/>
      <dgm:spPr/>
      <dgm:t>
        <a:bodyPr/>
        <a:lstStyle/>
        <a:p>
          <a:pPr rtl="0"/>
          <a:r>
            <a:rPr lang="ru-RU" dirty="0" smtClean="0"/>
            <a:t>- трудовая деятельность;</a:t>
          </a:r>
          <a:endParaRPr lang="ru-RU" dirty="0"/>
        </a:p>
      </dgm:t>
    </dgm:pt>
    <dgm:pt modelId="{11DFC6E8-46EC-449C-BC6E-7ED278F37A68}" type="parTrans" cxnId="{C5903A7D-B0D9-4EFA-9AE7-CB0B9B99AE12}">
      <dgm:prSet/>
      <dgm:spPr/>
      <dgm:t>
        <a:bodyPr/>
        <a:lstStyle/>
        <a:p>
          <a:endParaRPr lang="ru-RU"/>
        </a:p>
      </dgm:t>
    </dgm:pt>
    <dgm:pt modelId="{97FF552A-D0EB-4726-9B85-376F4A27C67B}" type="sibTrans" cxnId="{C5903A7D-B0D9-4EFA-9AE7-CB0B9B99AE12}">
      <dgm:prSet/>
      <dgm:spPr/>
      <dgm:t>
        <a:bodyPr/>
        <a:lstStyle/>
        <a:p>
          <a:endParaRPr lang="ru-RU"/>
        </a:p>
      </dgm:t>
    </dgm:pt>
    <dgm:pt modelId="{8E44F0E8-8CCD-4F9F-A713-DC53C9F0EC14}">
      <dgm:prSet/>
      <dgm:spPr/>
      <dgm:t>
        <a:bodyPr/>
        <a:lstStyle/>
        <a:p>
          <a:pPr rtl="0"/>
          <a:r>
            <a:rPr lang="ru-RU" dirty="0" smtClean="0"/>
            <a:t>- индивидуальная работа с детьми по развитию движений, физических качеств, закреплению и уточнению пройденного материала;</a:t>
          </a:r>
          <a:endParaRPr lang="ru-RU" dirty="0"/>
        </a:p>
      </dgm:t>
    </dgm:pt>
    <dgm:pt modelId="{B36E342C-FBA7-407E-8E3C-ADF5755AB383}" type="parTrans" cxnId="{4412381B-9A9E-4352-B4E1-5BC56C7F22D8}">
      <dgm:prSet/>
      <dgm:spPr/>
      <dgm:t>
        <a:bodyPr/>
        <a:lstStyle/>
        <a:p>
          <a:endParaRPr lang="ru-RU"/>
        </a:p>
      </dgm:t>
    </dgm:pt>
    <dgm:pt modelId="{428014FA-8686-4BA5-B517-58A8DC107A9E}" type="sibTrans" cxnId="{4412381B-9A9E-4352-B4E1-5BC56C7F22D8}">
      <dgm:prSet/>
      <dgm:spPr/>
      <dgm:t>
        <a:bodyPr/>
        <a:lstStyle/>
        <a:p>
          <a:endParaRPr lang="ru-RU"/>
        </a:p>
      </dgm:t>
    </dgm:pt>
    <dgm:pt modelId="{74C43063-CD6C-4D17-BD48-1AAAEA4BDEFF}">
      <dgm:prSet/>
      <dgm:spPr/>
      <dgm:t>
        <a:bodyPr/>
        <a:lstStyle/>
        <a:p>
          <a:pPr rtl="0"/>
          <a:r>
            <a:rPr lang="ru-RU" dirty="0" smtClean="0"/>
            <a:t>- спортивные упражнения и  самостоятельная деятельность детей по их выбору и интересам.</a:t>
          </a:r>
          <a:endParaRPr lang="ru-RU" dirty="0"/>
        </a:p>
      </dgm:t>
    </dgm:pt>
    <dgm:pt modelId="{350F8EC5-B735-435C-8F25-5F3122D69B16}" type="parTrans" cxnId="{C33C6C0C-B2E1-41BB-ACEE-24DF6F74325C}">
      <dgm:prSet/>
      <dgm:spPr/>
      <dgm:t>
        <a:bodyPr/>
        <a:lstStyle/>
        <a:p>
          <a:endParaRPr lang="ru-RU"/>
        </a:p>
      </dgm:t>
    </dgm:pt>
    <dgm:pt modelId="{6A0A216B-80CF-4C2F-A7DC-D7EC92F0EA65}" type="sibTrans" cxnId="{C33C6C0C-B2E1-41BB-ACEE-24DF6F74325C}">
      <dgm:prSet/>
      <dgm:spPr/>
      <dgm:t>
        <a:bodyPr/>
        <a:lstStyle/>
        <a:p>
          <a:endParaRPr lang="ru-RU"/>
        </a:p>
      </dgm:t>
    </dgm:pt>
    <dgm:pt modelId="{CA5FABF2-5794-4695-B297-6A6BDD69CEFE}" type="pres">
      <dgm:prSet presAssocID="{31916596-E699-4E4E-937C-641F18679B2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6F8B34-4070-4684-8922-02029D57B15B}" type="pres">
      <dgm:prSet presAssocID="{9DBFBFA9-C335-44C7-BF62-EC397EE6AE57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41586C-48A1-4C88-B587-A72FA8A706F6}" type="pres">
      <dgm:prSet presAssocID="{28989460-23E0-46F5-8415-443CB3986F12}" presName="spacer" presStyleCnt="0"/>
      <dgm:spPr/>
    </dgm:pt>
    <dgm:pt modelId="{F42FD2B3-F20E-4FB5-B0CB-089ED4BF5584}" type="pres">
      <dgm:prSet presAssocID="{E915E52F-7AD2-4B54-877E-7823E85AF03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C0E4E-8A88-4EC1-BE60-6880EF89F13B}" type="pres">
      <dgm:prSet presAssocID="{12EE0928-61A6-47FE-ACA8-A74B4BF2A5C2}" presName="spacer" presStyleCnt="0"/>
      <dgm:spPr/>
    </dgm:pt>
    <dgm:pt modelId="{6C25D3C3-9268-4546-B8E6-A91106EE5A16}" type="pres">
      <dgm:prSet presAssocID="{BCE39AAD-C684-4794-917B-93A8ACF151A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23B6AF-D6B6-4D4A-81ED-7576FD739469}" type="pres">
      <dgm:prSet presAssocID="{97FF552A-D0EB-4726-9B85-376F4A27C67B}" presName="spacer" presStyleCnt="0"/>
      <dgm:spPr/>
    </dgm:pt>
    <dgm:pt modelId="{3D06D8E6-1DFA-48AD-89DC-5067CA2D8E8E}" type="pres">
      <dgm:prSet presAssocID="{8E44F0E8-8CCD-4F9F-A713-DC53C9F0EC14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0ACBC7-57E9-4CC7-B37C-6CBCE13DCB96}" type="pres">
      <dgm:prSet presAssocID="{428014FA-8686-4BA5-B517-58A8DC107A9E}" presName="spacer" presStyleCnt="0"/>
      <dgm:spPr/>
    </dgm:pt>
    <dgm:pt modelId="{F3027597-03D1-49C6-9DE4-05D7664272E4}" type="pres">
      <dgm:prSet presAssocID="{74C43063-CD6C-4D17-BD48-1AAAEA4BDEF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3C6C0C-B2E1-41BB-ACEE-24DF6F74325C}" srcId="{31916596-E699-4E4E-937C-641F18679B2E}" destId="{74C43063-CD6C-4D17-BD48-1AAAEA4BDEFF}" srcOrd="4" destOrd="0" parTransId="{350F8EC5-B735-435C-8F25-5F3122D69B16}" sibTransId="{6A0A216B-80CF-4C2F-A7DC-D7EC92F0EA65}"/>
    <dgm:cxn modelId="{ED0A24ED-6069-4AF9-AB89-E819AB363024}" type="presOf" srcId="{BCE39AAD-C684-4794-917B-93A8ACF151AE}" destId="{6C25D3C3-9268-4546-B8E6-A91106EE5A16}" srcOrd="0" destOrd="0" presId="urn:microsoft.com/office/officeart/2005/8/layout/vList2"/>
    <dgm:cxn modelId="{F8C8854F-8E2C-4ADC-95E5-85025C06919C}" type="presOf" srcId="{9DBFBFA9-C335-44C7-BF62-EC397EE6AE57}" destId="{746F8B34-4070-4684-8922-02029D57B15B}" srcOrd="0" destOrd="0" presId="urn:microsoft.com/office/officeart/2005/8/layout/vList2"/>
    <dgm:cxn modelId="{A831E48E-E56C-4759-B3F2-7BFFA06C2ECF}" type="presOf" srcId="{74C43063-CD6C-4D17-BD48-1AAAEA4BDEFF}" destId="{F3027597-03D1-49C6-9DE4-05D7664272E4}" srcOrd="0" destOrd="0" presId="urn:microsoft.com/office/officeart/2005/8/layout/vList2"/>
    <dgm:cxn modelId="{4412381B-9A9E-4352-B4E1-5BC56C7F22D8}" srcId="{31916596-E699-4E4E-937C-641F18679B2E}" destId="{8E44F0E8-8CCD-4F9F-A713-DC53C9F0EC14}" srcOrd="3" destOrd="0" parTransId="{B36E342C-FBA7-407E-8E3C-ADF5755AB383}" sibTransId="{428014FA-8686-4BA5-B517-58A8DC107A9E}"/>
    <dgm:cxn modelId="{CE6E23B6-8803-4D5B-8F97-BE4F7D0CBC08}" type="presOf" srcId="{31916596-E699-4E4E-937C-641F18679B2E}" destId="{CA5FABF2-5794-4695-B297-6A6BDD69CEFE}" srcOrd="0" destOrd="0" presId="urn:microsoft.com/office/officeart/2005/8/layout/vList2"/>
    <dgm:cxn modelId="{212894B3-E4B4-4236-8BD0-C127049E4552}" srcId="{31916596-E699-4E4E-937C-641F18679B2E}" destId="{E915E52F-7AD2-4B54-877E-7823E85AF033}" srcOrd="1" destOrd="0" parTransId="{17F92C8E-4459-4FB3-86EF-D9CF3D1E837B}" sibTransId="{12EE0928-61A6-47FE-ACA8-A74B4BF2A5C2}"/>
    <dgm:cxn modelId="{C5903A7D-B0D9-4EFA-9AE7-CB0B9B99AE12}" srcId="{31916596-E699-4E4E-937C-641F18679B2E}" destId="{BCE39AAD-C684-4794-917B-93A8ACF151AE}" srcOrd="2" destOrd="0" parTransId="{11DFC6E8-46EC-449C-BC6E-7ED278F37A68}" sibTransId="{97FF552A-D0EB-4726-9B85-376F4A27C67B}"/>
    <dgm:cxn modelId="{4F605910-AA92-4F85-8D16-66AAE7ADF620}" srcId="{31916596-E699-4E4E-937C-641F18679B2E}" destId="{9DBFBFA9-C335-44C7-BF62-EC397EE6AE57}" srcOrd="0" destOrd="0" parTransId="{46F12CE6-D5F4-45C2-AB3C-1B26340E8B79}" sibTransId="{28989460-23E0-46F5-8415-443CB3986F12}"/>
    <dgm:cxn modelId="{4A0D7EEB-80C3-4338-BE43-301214959F76}" type="presOf" srcId="{E915E52F-7AD2-4B54-877E-7823E85AF033}" destId="{F42FD2B3-F20E-4FB5-B0CB-089ED4BF5584}" srcOrd="0" destOrd="0" presId="urn:microsoft.com/office/officeart/2005/8/layout/vList2"/>
    <dgm:cxn modelId="{34D68901-01BB-45E9-8AD5-72503F9A711C}" type="presOf" srcId="{8E44F0E8-8CCD-4F9F-A713-DC53C9F0EC14}" destId="{3D06D8E6-1DFA-48AD-89DC-5067CA2D8E8E}" srcOrd="0" destOrd="0" presId="urn:microsoft.com/office/officeart/2005/8/layout/vList2"/>
    <dgm:cxn modelId="{0D66E54C-8B96-4FA2-AA76-4B143CEABEE9}" type="presParOf" srcId="{CA5FABF2-5794-4695-B297-6A6BDD69CEFE}" destId="{746F8B34-4070-4684-8922-02029D57B15B}" srcOrd="0" destOrd="0" presId="urn:microsoft.com/office/officeart/2005/8/layout/vList2"/>
    <dgm:cxn modelId="{466E6F0E-C478-440E-A311-BEE294F73F0E}" type="presParOf" srcId="{CA5FABF2-5794-4695-B297-6A6BDD69CEFE}" destId="{7B41586C-48A1-4C88-B587-A72FA8A706F6}" srcOrd="1" destOrd="0" presId="urn:microsoft.com/office/officeart/2005/8/layout/vList2"/>
    <dgm:cxn modelId="{35B37325-D521-4E40-9307-3E7E89FBD0B0}" type="presParOf" srcId="{CA5FABF2-5794-4695-B297-6A6BDD69CEFE}" destId="{F42FD2B3-F20E-4FB5-B0CB-089ED4BF5584}" srcOrd="2" destOrd="0" presId="urn:microsoft.com/office/officeart/2005/8/layout/vList2"/>
    <dgm:cxn modelId="{ADB11056-FE14-4222-98CA-B4D2B9502566}" type="presParOf" srcId="{CA5FABF2-5794-4695-B297-6A6BDD69CEFE}" destId="{100C0E4E-8A88-4EC1-BE60-6880EF89F13B}" srcOrd="3" destOrd="0" presId="urn:microsoft.com/office/officeart/2005/8/layout/vList2"/>
    <dgm:cxn modelId="{39182319-5D6A-4C8A-95C8-FB578A0ACFB2}" type="presParOf" srcId="{CA5FABF2-5794-4695-B297-6A6BDD69CEFE}" destId="{6C25D3C3-9268-4546-B8E6-A91106EE5A16}" srcOrd="4" destOrd="0" presId="urn:microsoft.com/office/officeart/2005/8/layout/vList2"/>
    <dgm:cxn modelId="{305362FF-363B-4A8A-A3E5-2724D5DAA775}" type="presParOf" srcId="{CA5FABF2-5794-4695-B297-6A6BDD69CEFE}" destId="{7523B6AF-D6B6-4D4A-81ED-7576FD739469}" srcOrd="5" destOrd="0" presId="urn:microsoft.com/office/officeart/2005/8/layout/vList2"/>
    <dgm:cxn modelId="{E51D51E0-6FC5-4DA7-B21E-3FC0F439AF7B}" type="presParOf" srcId="{CA5FABF2-5794-4695-B297-6A6BDD69CEFE}" destId="{3D06D8E6-1DFA-48AD-89DC-5067CA2D8E8E}" srcOrd="6" destOrd="0" presId="urn:microsoft.com/office/officeart/2005/8/layout/vList2"/>
    <dgm:cxn modelId="{5D97DB4C-8F29-46A2-9D16-4A8D72D00A41}" type="presParOf" srcId="{CA5FABF2-5794-4695-B297-6A6BDD69CEFE}" destId="{6C0ACBC7-57E9-4CC7-B37C-6CBCE13DCB96}" srcOrd="7" destOrd="0" presId="urn:microsoft.com/office/officeart/2005/8/layout/vList2"/>
    <dgm:cxn modelId="{F2FA9CEB-B7E5-4C72-AAB8-EF273999F70D}" type="presParOf" srcId="{CA5FABF2-5794-4695-B297-6A6BDD69CEFE}" destId="{F3027597-03D1-49C6-9DE4-05D7664272E4}" srcOrd="8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65043B-1AB9-4441-9717-BDD6821C8DB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A1F3B7-4295-4448-BBA2-302B1EF65B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85738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Организация детской продуктивной деятельности на </a:t>
            </a:r>
            <a:r>
              <a:rPr lang="ru-RU" dirty="0" smtClean="0"/>
              <a:t>прогулке в группе «Петрушка»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3929058" y="3857628"/>
            <a:ext cx="5353088" cy="1214446"/>
          </a:xfrm>
        </p:spPr>
        <p:txBody>
          <a:bodyPr/>
          <a:lstStyle/>
          <a:p>
            <a:r>
              <a:rPr lang="ru-RU" dirty="0" smtClean="0"/>
              <a:t>Воспитатели : Малева А.С.</a:t>
            </a:r>
          </a:p>
          <a:p>
            <a:r>
              <a:rPr lang="ru-RU" dirty="0" smtClean="0"/>
              <a:t>                         Матюшенко Л.А. </a:t>
            </a:r>
            <a:endParaRPr lang="ru-RU" dirty="0"/>
          </a:p>
        </p:txBody>
      </p:sp>
      <p:pic>
        <p:nvPicPr>
          <p:cNvPr id="1027" name="Picture 3" descr="C:\Users\ш9шшш\Копия\Мои документы\фото\садик\2017 г\лето\IMG_20170714_1048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285992"/>
            <a:ext cx="3705220" cy="2778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610600" cy="6683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Прогулки в летний и осенний период времени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ш9шшш\Копия\Мои документы\фото\садик\2017 г\лето\IMG_20170804_10154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1357298"/>
            <a:ext cx="3857620" cy="2893215"/>
          </a:xfrm>
          <a:prstGeom prst="rect">
            <a:avLst/>
          </a:prstGeom>
          <a:noFill/>
        </p:spPr>
      </p:pic>
      <p:pic>
        <p:nvPicPr>
          <p:cNvPr id="1038" name="Picture 14" descr="C:\Users\ш9шшш\Копия\Мои документы\фото\садик\2017 г\лето\IMG_20170802_10273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71612"/>
            <a:ext cx="4429127" cy="3321846"/>
          </a:xfrm>
          <a:prstGeom prst="rect">
            <a:avLst/>
          </a:prstGeom>
          <a:noFill/>
        </p:spPr>
      </p:pic>
      <p:pic>
        <p:nvPicPr>
          <p:cNvPr id="9" name="Picture 2" descr="C:\Users\ш9шшш\Копия\Мои документы\фото\садик\2017 г\лето\IMG_20170726_1019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2916238"/>
            <a:ext cx="2956322" cy="3941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ш9шшш\Копия\Мои документы\фото\20160617_10202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8333" y="1316038"/>
            <a:ext cx="2956322" cy="3941762"/>
          </a:xfrm>
          <a:prstGeom prst="rect">
            <a:avLst/>
          </a:prstGeom>
          <a:noFill/>
        </p:spPr>
      </p:pic>
      <p:pic>
        <p:nvPicPr>
          <p:cNvPr id="5123" name="Picture 3" descr="C:\Users\ш9шшш\Копия\Мои документы\фото\20160608_10324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678384"/>
            <a:ext cx="4289425" cy="3217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Сбор природного  материала для продуктивной деятельности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Наблюдение </a:t>
            </a:r>
            <a:endParaRPr lang="ru-RU" dirty="0"/>
          </a:p>
        </p:txBody>
      </p:sp>
      <p:pic>
        <p:nvPicPr>
          <p:cNvPr id="6146" name="Picture 2" descr="C:\Users\ш9шшш\Копия\Мои документы\фото\садик\2015-2016\DSCN149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357298"/>
            <a:ext cx="4291012" cy="3218259"/>
          </a:xfrm>
          <a:prstGeom prst="rect">
            <a:avLst/>
          </a:prstGeom>
          <a:noFill/>
        </p:spPr>
      </p:pic>
      <p:pic>
        <p:nvPicPr>
          <p:cNvPr id="13" name="Picture 7" descr="C:\Users\ш9шшш\Копия\Мои документы\фото\садик\2017 г\лето\IMG_20170905_1052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2643182"/>
            <a:ext cx="2956322" cy="3941762"/>
          </a:xfrm>
          <a:prstGeom prst="rect">
            <a:avLst/>
          </a:prstGeom>
          <a:noFill/>
        </p:spPr>
      </p:pic>
      <p:pic>
        <p:nvPicPr>
          <p:cNvPr id="2056" name="Picture 8" descr="C:\Users\ш9шшш\Копия\Мои документы\фото\20160923_10242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214290"/>
            <a:ext cx="2473718" cy="3298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Рисование осенними листьями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Поделка из природного материала </a:t>
            </a:r>
            <a:endParaRPr lang="ru-RU" dirty="0"/>
          </a:p>
        </p:txBody>
      </p:sp>
      <p:pic>
        <p:nvPicPr>
          <p:cNvPr id="4098" name="Picture 2" descr="C:\Users\ш9шшш\Копия\Мои документы\фото\20161026_10365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0988" y="1677789"/>
            <a:ext cx="4291012" cy="3218259"/>
          </a:xfrm>
          <a:prstGeom prst="rect">
            <a:avLst/>
          </a:prstGeom>
          <a:noFill/>
        </p:spPr>
      </p:pic>
      <p:pic>
        <p:nvPicPr>
          <p:cNvPr id="4099" name="Picture 3" descr="C:\Users\ш9шшш\Копия\Мои документы\фото\20160915_0714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14751" y="1316038"/>
            <a:ext cx="2956322" cy="3941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8458200" cy="1936755"/>
          </a:xfrm>
        </p:spPr>
        <p:txBody>
          <a:bodyPr/>
          <a:lstStyle/>
          <a:p>
            <a:pPr algn="ctr"/>
            <a:r>
              <a:rPr lang="ru-RU" sz="5400" dirty="0" smtClean="0"/>
              <a:t>Спасибо за внимание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214282" y="428604"/>
          <a:ext cx="8458200" cy="122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214282" y="2000240"/>
          <a:ext cx="8643998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86000" y="61284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04800" y="457200"/>
          <a:ext cx="8686800" cy="83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составляющие </a:t>
            </a:r>
            <a:r>
              <a:rPr lang="ru-RU" dirty="0" err="1" smtClean="0"/>
              <a:t>проогулки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610600" cy="714380"/>
          </a:xfrm>
        </p:spPr>
        <p:txBody>
          <a:bodyPr/>
          <a:lstStyle/>
          <a:p>
            <a:r>
              <a:rPr lang="ru-RU" dirty="0" smtClean="0"/>
              <a:t>Прогулка в зимний период времени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6357950" y="1428736"/>
            <a:ext cx="2571736" cy="639762"/>
          </a:xfrm>
        </p:spPr>
        <p:txBody>
          <a:bodyPr/>
          <a:lstStyle/>
          <a:p>
            <a:r>
              <a:rPr lang="ru-RU" dirty="0" smtClean="0"/>
              <a:t>Подвижные игры </a:t>
            </a:r>
            <a:endParaRPr lang="ru-RU" dirty="0"/>
          </a:p>
        </p:txBody>
      </p:sp>
      <p:pic>
        <p:nvPicPr>
          <p:cNvPr id="11" name="Picture 4" descr="C:\Users\ш9шшш\Копия\Мои документы\фото\садик\2016\20161214_1057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6119823" y="2738433"/>
            <a:ext cx="3048021" cy="2286016"/>
          </a:xfrm>
          <a:prstGeom prst="rect">
            <a:avLst/>
          </a:prstGeom>
          <a:noFill/>
        </p:spPr>
      </p:pic>
      <p:sp>
        <p:nvSpPr>
          <p:cNvPr id="14" name="Текст 5"/>
          <p:cNvSpPr txBox="1">
            <a:spLocks/>
          </p:cNvSpPr>
          <p:nvPr/>
        </p:nvSpPr>
        <p:spPr>
          <a:xfrm>
            <a:off x="1785918" y="1357298"/>
            <a:ext cx="2928958" cy="63976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cap="all" dirty="0" smtClean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Снежные постройки </a:t>
            </a:r>
            <a:endParaRPr kumimoji="0" lang="ru-RU" sz="1800" b="0" i="0" u="none" strike="noStrike" kern="1200" cap="all" spc="0" normalizeH="0" baseline="0" noProof="0" dirty="0">
              <a:ln>
                <a:noFill/>
              </a:ln>
              <a:solidFill>
                <a:schemeClr val="accent1">
                  <a:shade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9" name="Picture 2" descr="C:\Users\ш9шшш\Копия\Мои документы\фото\садик\фото с телефона\20160202_1039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857364"/>
            <a:ext cx="3429024" cy="2571768"/>
          </a:xfrm>
          <a:prstGeom prst="rect">
            <a:avLst/>
          </a:prstGeom>
          <a:noFill/>
        </p:spPr>
      </p:pic>
      <p:pic>
        <p:nvPicPr>
          <p:cNvPr id="2054" name="Picture 6" descr="C:\Users\ш9шшш\Копия\Мои документы\фото\садик\2016\20161212_11041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802721" y="2555074"/>
            <a:ext cx="3867155" cy="2900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ш9шшш\Копия\Мои документы\фото\садик\фото с телефона\20151202_10454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2000240"/>
            <a:ext cx="2956322" cy="3941762"/>
          </a:xfrm>
          <a:prstGeom prst="rect">
            <a:avLst/>
          </a:prstGeom>
          <a:noFill/>
        </p:spPr>
      </p:pic>
      <p:sp>
        <p:nvSpPr>
          <p:cNvPr id="9" name="Текст 3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7433828" cy="639762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спортивные упражнения и  самостоятельная деятельность детей по их выбору и интересам.</a:t>
            </a:r>
            <a:endParaRPr lang="ru-RU" dirty="0"/>
          </a:p>
        </p:txBody>
      </p:sp>
      <p:pic>
        <p:nvPicPr>
          <p:cNvPr id="10" name="Picture 3" descr="C:\Users\ш9шшш\Копия\Мои документы\фото\садик\2017 г\20170227_1043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071678"/>
            <a:ext cx="4291012" cy="3218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ш9шшш\Копия\Мои документы\фото\садик\2017 г\IMG_20171218_11012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8200" y="1678384"/>
            <a:ext cx="4289425" cy="3217069"/>
          </a:xfrm>
          <a:prstGeom prst="rect">
            <a:avLst/>
          </a:prstGeom>
          <a:noFill/>
        </p:spPr>
      </p:pic>
      <p:pic>
        <p:nvPicPr>
          <p:cNvPr id="3076" name="Picture 4" descr="C:\Users\ш9шшш\Копия\Мои документы\фото\садик\2017 г\IMG_20171218_11015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1252" y="1677988"/>
            <a:ext cx="4290483" cy="3217862"/>
          </a:xfrm>
          <a:prstGeom prst="rect">
            <a:avLst/>
          </a:prstGeom>
          <a:noFill/>
        </p:spPr>
      </p:pic>
      <p:pic>
        <p:nvPicPr>
          <p:cNvPr id="10" name="Picture 2" descr="C:\Users\ш9шшш\Копия\Мои документы\фото\садик\2017 г\IMG_20171031_1104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43174" y="3929066"/>
            <a:ext cx="3643338" cy="2732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10600" cy="8826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Прогулка в весенний период времени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071546"/>
            <a:ext cx="4290556" cy="639762"/>
          </a:xfrm>
        </p:spPr>
        <p:txBody>
          <a:bodyPr/>
          <a:lstStyle/>
          <a:p>
            <a:pPr algn="ctr"/>
            <a:r>
              <a:rPr lang="ru-RU" dirty="0" smtClean="0"/>
              <a:t>Игры в песочнице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851759" y="1071546"/>
            <a:ext cx="4292241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ш9шшш\Копия\Мои документы\фото\садик\2017 г\20170411_10454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857364"/>
            <a:ext cx="2956322" cy="3941762"/>
          </a:xfrm>
          <a:prstGeom prst="rect">
            <a:avLst/>
          </a:prstGeom>
          <a:noFill/>
        </p:spPr>
      </p:pic>
      <p:pic>
        <p:nvPicPr>
          <p:cNvPr id="9" name="Picture 3" descr="C:\Users\ш9шшш\Копия\Мои документы\фото\садик\2016\20160504_1039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87678" y="2714620"/>
            <a:ext cx="2956322" cy="3941763"/>
          </a:xfrm>
          <a:prstGeom prst="rect">
            <a:avLst/>
          </a:prstGeom>
          <a:noFill/>
        </p:spPr>
      </p:pic>
      <p:pic>
        <p:nvPicPr>
          <p:cNvPr id="4101" name="Picture 5" descr="C:\Users\ш9шшш\Копия\Мои документы\фото\садик\2016\20160504_10385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1500174"/>
            <a:ext cx="2955925" cy="3941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Подвижные игры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ш9шшш\Копия\Мои документы\фото\садик\20140402_10473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4000504"/>
            <a:ext cx="3646483" cy="2734863"/>
          </a:xfrm>
          <a:prstGeom prst="rect">
            <a:avLst/>
          </a:prstGeom>
          <a:noFill/>
        </p:spPr>
      </p:pic>
      <p:pic>
        <p:nvPicPr>
          <p:cNvPr id="9" name="Picture 2" descr="C:\Users\ш9шшш\Копия\Мои документы\фото\садик\2016\DSCN28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714356"/>
            <a:ext cx="4291012" cy="3218259"/>
          </a:xfrm>
          <a:prstGeom prst="rect">
            <a:avLst/>
          </a:prstGeom>
          <a:noFill/>
        </p:spPr>
      </p:pic>
      <p:pic>
        <p:nvPicPr>
          <p:cNvPr id="5125" name="Picture 5" descr="C:\Users\ш9шшш\Копия\Мои документы\фото\садик\2017 г\20170413_10272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322029" y="1750733"/>
            <a:ext cx="4290483" cy="3217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179</TotalTime>
  <Words>184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Организация детской продуктивной деятельности на прогулке в группе «Петрушка» </vt:lpstr>
      <vt:lpstr>Слайд 2</vt:lpstr>
      <vt:lpstr>Слайд 3</vt:lpstr>
      <vt:lpstr>Основные составляющие проогулки </vt:lpstr>
      <vt:lpstr>Прогулка в зимний период времени</vt:lpstr>
      <vt:lpstr>Слайд 6</vt:lpstr>
      <vt:lpstr>Слайд 7</vt:lpstr>
      <vt:lpstr>Прогулка в весенний период времени  </vt:lpstr>
      <vt:lpstr>Слайд 9</vt:lpstr>
      <vt:lpstr>Прогулки в летний и осенний период времени </vt:lpstr>
      <vt:lpstr>Слайд 11</vt:lpstr>
      <vt:lpstr>Слайд 12</vt:lpstr>
      <vt:lpstr>Слайд 13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детской продуктивной деятельности на прогулке в группе «Петрушка»</dc:title>
  <dc:creator>ш9шшш</dc:creator>
  <cp:lastModifiedBy>ш9шшш</cp:lastModifiedBy>
  <cp:revision>18</cp:revision>
  <dcterms:created xsi:type="dcterms:W3CDTF">2018-01-14T04:18:04Z</dcterms:created>
  <dcterms:modified xsi:type="dcterms:W3CDTF">2018-02-04T11:39:03Z</dcterms:modified>
</cp:coreProperties>
</file>