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3" r:id="rId6"/>
    <p:sldId id="264" r:id="rId7"/>
    <p:sldId id="272" r:id="rId8"/>
    <p:sldId id="273" r:id="rId9"/>
    <p:sldId id="274" r:id="rId10"/>
    <p:sldId id="275" r:id="rId11"/>
    <p:sldId id="277" r:id="rId12"/>
    <p:sldId id="279" r:id="rId13"/>
    <p:sldId id="266" r:id="rId14"/>
    <p:sldId id="268" r:id="rId15"/>
    <p:sldId id="270" r:id="rId16"/>
    <p:sldId id="280" r:id="rId17"/>
    <p:sldId id="283" r:id="rId18"/>
    <p:sldId id="285" r:id="rId19"/>
    <p:sldId id="286" r:id="rId20"/>
    <p:sldId id="288" r:id="rId21"/>
    <p:sldId id="289" r:id="rId22"/>
    <p:sldId id="290" r:id="rId23"/>
    <p:sldId id="292" r:id="rId24"/>
    <p:sldId id="294" r:id="rId25"/>
    <p:sldId id="311" r:id="rId26"/>
    <p:sldId id="313" r:id="rId27"/>
    <p:sldId id="315" r:id="rId28"/>
    <p:sldId id="317" r:id="rId29"/>
    <p:sldId id="319" r:id="rId30"/>
    <p:sldId id="321" r:id="rId31"/>
    <p:sldId id="323" r:id="rId32"/>
    <p:sldId id="325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120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C6A51-FB63-4C16-84C3-72D6B942D845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32B6E-5D59-4829-9D38-34C40CB034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477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32B6E-5D59-4829-9D38-34C40CB03468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115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A4E0681-0701-4C51-8D15-89F5E7F6AC94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28FD7A6-B057-4FD1-9712-3E7B1F338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314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Памятники России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6089" y="7996"/>
            <a:ext cx="7165911" cy="6850004"/>
          </a:xfrm>
        </p:spPr>
      </p:pic>
    </p:spTree>
    <p:extLst>
      <p:ext uri="{BB962C8B-B14F-4D97-AF65-F5344CB8AC3E}">
        <p14:creationId xmlns:p14="http://schemas.microsoft.com/office/powerpoint/2010/main" xmlns="" val="200309013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564" y="365125"/>
            <a:ext cx="3928188" cy="6287602"/>
          </a:xfrm>
        </p:spPr>
        <p:txBody>
          <a:bodyPr>
            <a:normAutofit/>
          </a:bodyPr>
          <a:lstStyle/>
          <a:p>
            <a:r>
              <a:rPr lang="ru-RU" sz="6600" b="1" dirty="0">
                <a:latin typeface="Monotype Corsiva" panose="03010101010201010101" pitchFamily="66" charset="0"/>
              </a:rPr>
              <a:t>Памятник Петру </a:t>
            </a:r>
            <a:r>
              <a:rPr lang="ru-RU" sz="6600" b="1" dirty="0" smtClean="0">
                <a:latin typeface="Monotype Corsiva" panose="03010101010201010101" pitchFamily="66" charset="0"/>
              </a:rPr>
              <a:t>I</a:t>
            </a:r>
            <a:br>
              <a:rPr lang="ru-RU" sz="6600" b="1" dirty="0" smtClean="0">
                <a:latin typeface="Monotype Corsiva" panose="03010101010201010101" pitchFamily="66" charset="0"/>
              </a:rPr>
            </a:br>
            <a:r>
              <a:rPr lang="ru-RU" sz="6600" b="1" dirty="0" smtClean="0">
                <a:latin typeface="Monotype Corsiva" panose="03010101010201010101" pitchFamily="66" charset="0"/>
              </a:rPr>
              <a:t>В Сочи</a:t>
            </a:r>
            <a:br>
              <a:rPr lang="ru-RU" sz="6600" b="1" dirty="0" smtClean="0">
                <a:latin typeface="Monotype Corsiva" panose="03010101010201010101" pitchFamily="66" charset="0"/>
              </a:rPr>
            </a:br>
            <a:r>
              <a:rPr lang="ru-RU" sz="4000" b="1" dirty="0" smtClean="0"/>
              <a:t>скульпторы</a:t>
            </a:r>
            <a:r>
              <a:rPr lang="ru-RU" sz="4000" dirty="0" smtClean="0"/>
              <a:t>  - В. Звонов </a:t>
            </a:r>
            <a:r>
              <a:rPr lang="ru-RU" sz="4000" b="1" dirty="0" smtClean="0"/>
              <a:t>и</a:t>
            </a:r>
            <a:r>
              <a:rPr lang="ru-RU" sz="4000" dirty="0" smtClean="0"/>
              <a:t> А. </a:t>
            </a:r>
            <a:r>
              <a:rPr lang="ru-RU" sz="4000" dirty="0" err="1" smtClean="0"/>
              <a:t>Бутаев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6686" y="-142033"/>
            <a:ext cx="7685315" cy="7000033"/>
          </a:xfrm>
        </p:spPr>
      </p:pic>
    </p:spTree>
    <p:extLst>
      <p:ext uri="{BB962C8B-B14F-4D97-AF65-F5344CB8AC3E}">
        <p14:creationId xmlns:p14="http://schemas.microsoft.com/office/powerpoint/2010/main" xmlns="" val="3526524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0266"/>
            <a:ext cx="12192000" cy="6898266"/>
          </a:xfrm>
        </p:spPr>
      </p:pic>
      <p:sp>
        <p:nvSpPr>
          <p:cNvPr id="3" name="Прямоугольник 2"/>
          <p:cNvSpPr/>
          <p:nvPr/>
        </p:nvSpPr>
        <p:spPr>
          <a:xfrm>
            <a:off x="248205" y="365125"/>
            <a:ext cx="33160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sz="5400" b="1" dirty="0">
                <a:latin typeface="Monotype Corsiva" panose="03010101010201010101" pitchFamily="66" charset="0"/>
              </a:rPr>
              <a:t>Памятник Петру </a:t>
            </a:r>
            <a:r>
              <a:rPr lang="en-US" sz="5400" b="1" dirty="0">
                <a:latin typeface="Monotype Corsiva" panose="03010101010201010101" pitchFamily="66" charset="0"/>
              </a:rPr>
              <a:t>I (</a:t>
            </a:r>
            <a:r>
              <a:rPr lang="ru-RU" sz="5400" b="1" dirty="0">
                <a:latin typeface="Monotype Corsiva" panose="03010101010201010101" pitchFamily="66" charset="0"/>
              </a:rPr>
              <a:t>Воронеж</a:t>
            </a:r>
            <a:r>
              <a:rPr lang="ru-RU" sz="5400" b="1" dirty="0" smtClean="0">
                <a:latin typeface="Monotype Corsiva" panose="03010101010201010101" pitchFamily="66" charset="0"/>
              </a:rPr>
              <a:t>)</a:t>
            </a:r>
          </a:p>
          <a:p>
            <a:endParaRPr lang="ru-RU" sz="5400" b="1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7265" y="3105835"/>
            <a:ext cx="84767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скульптор</a:t>
            </a:r>
            <a:r>
              <a:rPr lang="ru-RU" sz="2400" dirty="0" smtClean="0"/>
              <a:t> А. Е. Шварц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287335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855098" cy="547583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Monotype Corsiva" panose="03010101010201010101" pitchFamily="66" charset="0"/>
              </a:rPr>
              <a:t>Памятник Екатерине </a:t>
            </a:r>
            <a:r>
              <a:rPr lang="en-US" sz="5400" b="1" dirty="0" smtClean="0">
                <a:latin typeface="Monotype Corsiva" panose="03010101010201010101" pitchFamily="66" charset="0"/>
              </a:rPr>
              <a:t>II</a:t>
            </a:r>
            <a:r>
              <a:rPr lang="ru-RU" sz="5400" b="1" dirty="0" smtClean="0">
                <a:latin typeface="Monotype Corsiva" panose="03010101010201010101" pitchFamily="66" charset="0"/>
              </a:rPr>
              <a:t/>
            </a:r>
            <a:br>
              <a:rPr lang="ru-RU" sz="5400" b="1" dirty="0" smtClean="0">
                <a:latin typeface="Monotype Corsiva" panose="03010101010201010101" pitchFamily="66" charset="0"/>
              </a:rPr>
            </a:br>
            <a:r>
              <a:rPr lang="ru-RU" sz="5400" b="1" dirty="0" smtClean="0">
                <a:latin typeface="Monotype Corsiva" panose="03010101010201010101" pitchFamily="66" charset="0"/>
              </a:rPr>
              <a:t>в </a:t>
            </a:r>
            <a:r>
              <a:rPr lang="ru-RU" sz="5400" b="1" dirty="0" err="1" smtClean="0">
                <a:latin typeface="Monotype Corsiva" panose="03010101010201010101" pitchFamily="66" charset="0"/>
              </a:rPr>
              <a:t>Екатеринодаре</a:t>
            </a:r>
            <a:r>
              <a:rPr lang="ru-RU" sz="5400" b="1" dirty="0" smtClean="0">
                <a:latin typeface="Monotype Corsiva" panose="03010101010201010101" pitchFamily="66" charset="0"/>
              </a:rPr>
              <a:t/>
            </a:r>
            <a:br>
              <a:rPr lang="ru-RU" sz="5400" b="1" dirty="0" smtClean="0">
                <a:latin typeface="Monotype Corsiva" panose="03010101010201010101" pitchFamily="66" charset="0"/>
              </a:rPr>
            </a:br>
            <a:r>
              <a:rPr lang="ru-RU" sz="5400" b="1" dirty="0" smtClean="0">
                <a:latin typeface="Monotype Corsiva" panose="03010101010201010101" pitchFamily="66" charset="0"/>
              </a:rPr>
              <a:t>Скульптор:</a:t>
            </a:r>
            <a:br>
              <a:rPr lang="ru-RU" sz="5400" b="1" dirty="0" smtClean="0">
                <a:latin typeface="Monotype Corsiva" panose="03010101010201010101" pitchFamily="66" charset="0"/>
              </a:rPr>
            </a:br>
            <a:r>
              <a:rPr lang="ru-RU" sz="5400" b="1" dirty="0" smtClean="0">
                <a:latin typeface="Monotype Corsiva" panose="03010101010201010101" pitchFamily="66" charset="0"/>
              </a:rPr>
              <a:t>Михаил Микешин</a:t>
            </a:r>
            <a:endParaRPr lang="ru-RU" sz="5400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9665" y="-254001"/>
            <a:ext cx="6472336" cy="7112001"/>
          </a:xfrm>
        </p:spPr>
      </p:pic>
    </p:spTree>
    <p:extLst>
      <p:ext uri="{BB962C8B-B14F-4D97-AF65-F5344CB8AC3E}">
        <p14:creationId xmlns:p14="http://schemas.microsoft.com/office/powerpoint/2010/main" xmlns="" val="3179822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365125"/>
            <a:ext cx="4124131" cy="6128981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atin typeface="Monotype Corsiva" panose="03010101010201010101" pitchFamily="66" charset="0"/>
              </a:rPr>
              <a:t>памятник Елизавете Петровне в Ростове на дону</a:t>
            </a:r>
            <a:br>
              <a:rPr lang="ru-RU" sz="6600" b="1" dirty="0" smtClean="0">
                <a:latin typeface="Monotype Corsiva" panose="03010101010201010101" pitchFamily="66" charset="0"/>
              </a:rPr>
            </a:br>
            <a:r>
              <a:rPr lang="ru-RU" sz="3600" b="1" dirty="0" smtClean="0"/>
              <a:t>скульпторы</a:t>
            </a:r>
            <a:r>
              <a:rPr lang="ru-RU" sz="3600" dirty="0" smtClean="0"/>
              <a:t> Сергей </a:t>
            </a:r>
            <a:r>
              <a:rPr lang="ru-RU" sz="3600" dirty="0" err="1" smtClean="0"/>
              <a:t>Олешня</a:t>
            </a:r>
            <a:r>
              <a:rPr lang="ru-RU" sz="3600" dirty="0" smtClean="0"/>
              <a:t> и Анатолий Дементьев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5306" y="-657939"/>
            <a:ext cx="7526695" cy="7515939"/>
          </a:xfrm>
        </p:spPr>
      </p:pic>
    </p:spTree>
    <p:extLst>
      <p:ext uri="{BB962C8B-B14F-4D97-AF65-F5344CB8AC3E}">
        <p14:creationId xmlns:p14="http://schemas.microsoft.com/office/powerpoint/2010/main" xmlns="" val="1786376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7242" y="298581"/>
            <a:ext cx="4702628" cy="6559420"/>
          </a:xfrm>
        </p:spPr>
        <p:txBody>
          <a:bodyPr/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Памятник Елизавете Петровне в г. Балтийск</a:t>
            </a:r>
            <a:br>
              <a:rPr lang="ru-RU" b="1" dirty="0" smtClean="0">
                <a:latin typeface="Monotype Corsiva" panose="03010101010201010101" pitchFamily="66" charset="0"/>
              </a:rPr>
            </a:br>
            <a:r>
              <a:rPr lang="ru-RU" b="1" dirty="0" smtClean="0"/>
              <a:t>скульптор:</a:t>
            </a:r>
            <a:r>
              <a:rPr lang="ru-RU" dirty="0" smtClean="0"/>
              <a:t> </a:t>
            </a:r>
            <a:r>
              <a:rPr lang="ru-RU" b="1" dirty="0" smtClean="0"/>
              <a:t>Г</a:t>
            </a:r>
            <a:r>
              <a:rPr lang="ru-RU" dirty="0" smtClean="0"/>
              <a:t>.В. </a:t>
            </a:r>
            <a:r>
              <a:rPr lang="ru-RU" dirty="0" err="1" smtClean="0"/>
              <a:t>Франгулян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4114" y="-13497"/>
            <a:ext cx="10297886" cy="6871498"/>
          </a:xfrm>
        </p:spPr>
      </p:pic>
    </p:spTree>
    <p:extLst>
      <p:ext uri="{BB962C8B-B14F-4D97-AF65-F5344CB8AC3E}">
        <p14:creationId xmlns:p14="http://schemas.microsoft.com/office/powerpoint/2010/main" xmlns="" val="1535789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/>
              <a:t>Елизавета Петровна</a:t>
            </a:r>
            <a:endParaRPr lang="ru-RU" sz="1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1907" y="-342034"/>
            <a:ext cx="10335207" cy="6862578"/>
          </a:xfrm>
        </p:spPr>
      </p:pic>
    </p:spTree>
    <p:extLst>
      <p:ext uri="{BB962C8B-B14F-4D97-AF65-F5344CB8AC3E}">
        <p14:creationId xmlns:p14="http://schemas.microsoft.com/office/powerpoint/2010/main" xmlns="" val="844157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960" y="365125"/>
            <a:ext cx="3023118" cy="6184965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Monotype Corsiva" panose="03010101010201010101" pitchFamily="66" charset="0"/>
              </a:rPr>
              <a:t>Памятник </a:t>
            </a:r>
            <a:r>
              <a:rPr lang="ru-RU" sz="4000" b="1" dirty="0" smtClean="0">
                <a:latin typeface="Monotype Corsiva" panose="03010101010201010101" pitchFamily="66" charset="0"/>
              </a:rPr>
              <a:t>    императору</a:t>
            </a:r>
            <a:r>
              <a:rPr lang="ru-RU" sz="4000" b="1" dirty="0">
                <a:latin typeface="Monotype Corsiva" panose="03010101010201010101" pitchFamily="66" charset="0"/>
              </a:rPr>
              <a:t> </a:t>
            </a:r>
            <a:r>
              <a:rPr lang="ru-RU" sz="4000" b="1" dirty="0" smtClean="0">
                <a:latin typeface="Monotype Corsiva" panose="03010101010201010101" pitchFamily="66" charset="0"/>
              </a:rPr>
              <a:t> Павлу</a:t>
            </a:r>
            <a:r>
              <a:rPr lang="ru-RU" sz="4000" b="1" dirty="0">
                <a:latin typeface="Monotype Corsiva" panose="03010101010201010101" pitchFamily="66" charset="0"/>
              </a:rPr>
              <a:t> I </a:t>
            </a:r>
            <a:r>
              <a:rPr lang="ru-RU" sz="4000" b="1" dirty="0" smtClean="0">
                <a:latin typeface="Monotype Corsiva" panose="03010101010201010101" pitchFamily="66" charset="0"/>
              </a:rPr>
              <a:t> </a:t>
            </a:r>
            <a:br>
              <a:rPr lang="ru-RU" sz="4000" b="1" dirty="0" smtClean="0">
                <a:latin typeface="Monotype Corsiva" panose="03010101010201010101" pitchFamily="66" charset="0"/>
              </a:rPr>
            </a:br>
            <a:r>
              <a:rPr lang="ru-RU" sz="4000" b="1" dirty="0" smtClean="0">
                <a:latin typeface="Monotype Corsiva" panose="03010101010201010101" pitchFamily="66" charset="0"/>
              </a:rPr>
              <a:t>в Санкт-Петербурге</a:t>
            </a:r>
            <a:br>
              <a:rPr lang="ru-RU" sz="4000" b="1" dirty="0" smtClean="0">
                <a:latin typeface="Monotype Corsiva" panose="03010101010201010101" pitchFamily="66" charset="0"/>
              </a:rPr>
            </a:br>
            <a:r>
              <a:rPr lang="ru-RU" sz="4000" b="1" dirty="0" smtClean="0"/>
              <a:t>скульптор</a:t>
            </a:r>
            <a:r>
              <a:rPr lang="ru-RU" sz="4000" dirty="0" smtClean="0"/>
              <a:t> В. Э. </a:t>
            </a:r>
            <a:r>
              <a:rPr lang="ru-RU" sz="4000" dirty="0" err="1" smtClean="0"/>
              <a:t>Горевой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0441" y="2306"/>
            <a:ext cx="9131559" cy="6855694"/>
          </a:xfrm>
        </p:spPr>
      </p:pic>
    </p:spTree>
    <p:extLst>
      <p:ext uri="{BB962C8B-B14F-4D97-AF65-F5344CB8AC3E}">
        <p14:creationId xmlns:p14="http://schemas.microsoft.com/office/powerpoint/2010/main" xmlns="" val="2730008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14731" cy="5867724"/>
          </a:xfrm>
        </p:spPr>
        <p:txBody>
          <a:bodyPr>
            <a:normAutofit/>
          </a:bodyPr>
          <a:lstStyle/>
          <a:p>
            <a:r>
              <a:rPr lang="ru-RU" sz="6600" b="1" dirty="0">
                <a:latin typeface="Monotype Corsiva" panose="03010101010201010101" pitchFamily="66" charset="0"/>
              </a:rPr>
              <a:t>Памятник </a:t>
            </a:r>
            <a:r>
              <a:rPr lang="ru-RU" sz="6600" b="1" dirty="0" smtClean="0">
                <a:latin typeface="Monotype Corsiva" panose="03010101010201010101" pitchFamily="66" charset="0"/>
              </a:rPr>
              <a:t/>
            </a:r>
            <a:br>
              <a:rPr lang="ru-RU" sz="6600" b="1" dirty="0" smtClean="0">
                <a:latin typeface="Monotype Corsiva" panose="03010101010201010101" pitchFamily="66" charset="0"/>
              </a:rPr>
            </a:br>
            <a:r>
              <a:rPr lang="ru-RU" sz="6600" b="1" dirty="0" smtClean="0">
                <a:latin typeface="Monotype Corsiva" panose="03010101010201010101" pitchFamily="66" charset="0"/>
              </a:rPr>
              <a:t>Александру</a:t>
            </a:r>
            <a:r>
              <a:rPr lang="ru-RU" sz="6600" b="1" dirty="0">
                <a:latin typeface="Monotype Corsiva" panose="03010101010201010101" pitchFamily="66" charset="0"/>
              </a:rPr>
              <a:t> III </a:t>
            </a:r>
            <a:r>
              <a:rPr lang="ru-RU" sz="6600" b="1" dirty="0" smtClean="0">
                <a:latin typeface="Monotype Corsiva" panose="03010101010201010101" pitchFamily="66" charset="0"/>
              </a:rPr>
              <a:t/>
            </a:r>
            <a:br>
              <a:rPr lang="ru-RU" sz="6600" b="1" dirty="0" smtClean="0">
                <a:latin typeface="Monotype Corsiva" panose="03010101010201010101" pitchFamily="66" charset="0"/>
              </a:rPr>
            </a:br>
            <a:r>
              <a:rPr lang="ru-RU" sz="6600" b="1" dirty="0" smtClean="0">
                <a:latin typeface="Monotype Corsiva" panose="03010101010201010101" pitchFamily="66" charset="0"/>
              </a:rPr>
              <a:t>г</a:t>
            </a:r>
            <a:r>
              <a:rPr lang="ru-RU" sz="6600" b="1" dirty="0">
                <a:latin typeface="Monotype Corsiva" panose="03010101010201010101" pitchFamily="66" charset="0"/>
              </a:rPr>
              <a:t>. </a:t>
            </a:r>
            <a:r>
              <a:rPr lang="ru-RU" sz="6600" b="1" dirty="0" smtClean="0">
                <a:latin typeface="Monotype Corsiva" panose="03010101010201010101" pitchFamily="66" charset="0"/>
              </a:rPr>
              <a:t>Иркутск</a:t>
            </a:r>
            <a:br>
              <a:rPr lang="ru-RU" sz="6600" b="1" dirty="0" smtClean="0">
                <a:latin typeface="Monotype Corsiva" panose="03010101010201010101" pitchFamily="66" charset="0"/>
              </a:rPr>
            </a:br>
            <a:r>
              <a:rPr lang="ru-RU" sz="5400" b="1" dirty="0" smtClean="0"/>
              <a:t>скульптор</a:t>
            </a:r>
            <a:r>
              <a:rPr lang="ru-RU" sz="5400" dirty="0" smtClean="0"/>
              <a:t> – Роман Бах</a:t>
            </a:r>
            <a:endParaRPr lang="ru-RU" sz="5400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0" y="-216708"/>
            <a:ext cx="5638098" cy="7074708"/>
          </a:xfrm>
        </p:spPr>
      </p:pic>
    </p:spTree>
    <p:extLst>
      <p:ext uri="{BB962C8B-B14F-4D97-AF65-F5344CB8AC3E}">
        <p14:creationId xmlns:p14="http://schemas.microsoft.com/office/powerpoint/2010/main" xmlns="" val="1891989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5330" y="0"/>
            <a:ext cx="12192000" cy="6869663"/>
          </a:xfrm>
        </p:spPr>
      </p:pic>
      <p:sp>
        <p:nvSpPr>
          <p:cNvPr id="3" name="Прямоугольник 2"/>
          <p:cNvSpPr/>
          <p:nvPr/>
        </p:nvSpPr>
        <p:spPr>
          <a:xfrm>
            <a:off x="418750" y="566449"/>
            <a:ext cx="44611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Monotype Corsiva" panose="03010101010201010101" pitchFamily="66" charset="0"/>
              </a:rPr>
              <a:t>Памятник маршалу Жукову (Москва</a:t>
            </a:r>
            <a:r>
              <a:rPr lang="ru-RU" sz="4000" b="1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)</a:t>
            </a:r>
          </a:p>
          <a:p>
            <a:endParaRPr lang="ru-RU" sz="4000" b="1" i="0" dirty="0">
              <a:solidFill>
                <a:srgbClr val="000000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1936" y="1960605"/>
            <a:ext cx="67766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скульптор</a:t>
            </a:r>
            <a:r>
              <a:rPr lang="ru-RU" sz="2800" dirty="0" smtClean="0"/>
              <a:t> В.М. Клыков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732362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2196"/>
            <a:ext cx="12192000" cy="6910196"/>
          </a:xfrm>
        </p:spPr>
      </p:pic>
      <p:sp>
        <p:nvSpPr>
          <p:cNvPr id="5" name="Прямоугольник 4"/>
          <p:cNvSpPr/>
          <p:nvPr/>
        </p:nvSpPr>
        <p:spPr>
          <a:xfrm>
            <a:off x="2215978" y="131804"/>
            <a:ext cx="48821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Скульптор</a:t>
            </a:r>
            <a:r>
              <a:rPr lang="ru-RU" sz="2800" dirty="0" smtClean="0"/>
              <a:t> </a:t>
            </a:r>
            <a:r>
              <a:rPr lang="ru-RU" sz="2800" dirty="0" err="1" smtClean="0"/>
              <a:t>Мартос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793782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99114" cy="616630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Monotype Corsiva" panose="03010101010201010101" pitchFamily="66" charset="0"/>
              </a:rPr>
              <a:t>Памятник Михаилу Федоровичу в Костроме</a:t>
            </a:r>
            <a:br>
              <a:rPr lang="ru-RU" sz="6000" b="1" dirty="0" smtClean="0">
                <a:latin typeface="Monotype Corsiva" panose="03010101010201010101" pitchFamily="66" charset="0"/>
              </a:rPr>
            </a:br>
            <a:r>
              <a:rPr lang="ru-RU" sz="6000" dirty="0" smtClean="0"/>
              <a:t> </a:t>
            </a:r>
            <a:r>
              <a:rPr lang="ru-RU" sz="4900" b="1" dirty="0" smtClean="0"/>
              <a:t>скульптор:</a:t>
            </a:r>
            <a:r>
              <a:rPr lang="ru-RU" sz="4900" dirty="0" smtClean="0"/>
              <a:t> </a:t>
            </a:r>
            <a:r>
              <a:rPr lang="ru-RU" sz="4900" dirty="0" err="1" smtClean="0"/>
              <a:t>Демут-Малиновский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6089" y="7996"/>
            <a:ext cx="7165911" cy="6850004"/>
          </a:xfrm>
        </p:spPr>
      </p:pic>
    </p:spTree>
    <p:extLst>
      <p:ext uri="{BB962C8B-B14F-4D97-AF65-F5344CB8AC3E}">
        <p14:creationId xmlns:p14="http://schemas.microsoft.com/office/powerpoint/2010/main" xmlns="" val="561062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70588"/>
            <a:ext cx="12192000" cy="7128588"/>
          </a:xfrm>
        </p:spPr>
      </p:pic>
      <p:sp>
        <p:nvSpPr>
          <p:cNvPr id="3" name="Прямоугольник 2"/>
          <p:cNvSpPr/>
          <p:nvPr/>
        </p:nvSpPr>
        <p:spPr>
          <a:xfrm>
            <a:off x="7666957" y="0"/>
            <a:ext cx="3847019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Monotype Corsiva" panose="03010101010201010101" pitchFamily="66" charset="0"/>
              </a:rPr>
              <a:t>Памятник "Тысячелетие </a:t>
            </a:r>
            <a:r>
              <a:rPr lang="ru-RU" sz="5400" b="1" dirty="0" smtClean="0">
                <a:latin typeface="Monotype Corsiva" panose="03010101010201010101" pitchFamily="66" charset="0"/>
              </a:rPr>
              <a:t>России</a:t>
            </a:r>
            <a:r>
              <a:rPr lang="ru-RU" sz="3200" dirty="0" smtClean="0">
                <a:latin typeface="Arial" panose="020B0604020202020204" pitchFamily="34" charset="0"/>
              </a:rPr>
              <a:t>«</a:t>
            </a:r>
          </a:p>
          <a:p>
            <a:r>
              <a:rPr lang="ru-RU" sz="4400" b="1" dirty="0" smtClean="0">
                <a:latin typeface="Monotype Corsiva" panose="03010101010201010101" pitchFamily="66" charset="0"/>
              </a:rPr>
              <a:t>Великий Новгород</a:t>
            </a:r>
          </a:p>
          <a:p>
            <a:r>
              <a:rPr lang="ru-RU" sz="4400" b="1" dirty="0" smtClean="0">
                <a:latin typeface="Monotype Corsiva" panose="03010101010201010101" pitchFamily="66" charset="0"/>
              </a:rPr>
              <a:t>Скульптор: Михаил Микешин</a:t>
            </a:r>
            <a:endParaRPr lang="ru-RU" sz="44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3903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710164"/>
            <a:ext cx="12192000" cy="7568164"/>
          </a:xfrm>
        </p:spPr>
      </p:pic>
    </p:spTree>
    <p:extLst>
      <p:ext uri="{BB962C8B-B14F-4D97-AF65-F5344CB8AC3E}">
        <p14:creationId xmlns:p14="http://schemas.microsoft.com/office/powerpoint/2010/main" xmlns="" val="4176137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-710164"/>
            <a:ext cx="12192000" cy="7568164"/>
          </a:xfrm>
        </p:spPr>
      </p:pic>
      <p:sp>
        <p:nvSpPr>
          <p:cNvPr id="3" name="Прямоугольник 2"/>
          <p:cNvSpPr/>
          <p:nvPr/>
        </p:nvSpPr>
        <p:spPr>
          <a:xfrm>
            <a:off x="771634" y="304631"/>
            <a:ext cx="42948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Monotype Corsiva" panose="03010101010201010101" pitchFamily="66" charset="0"/>
              </a:rPr>
              <a:t>Памятник Пушкину в Москве</a:t>
            </a:r>
          </a:p>
          <a:p>
            <a:endParaRPr lang="ru-RU" sz="4400" dirty="0"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5589" y="1812324"/>
            <a:ext cx="6643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скульптор</a:t>
            </a:r>
            <a:r>
              <a:rPr lang="ru-RU" sz="2800" dirty="0" smtClean="0"/>
              <a:t> А. М. </a:t>
            </a:r>
            <a:r>
              <a:rPr lang="ru-RU" sz="2800" dirty="0" err="1" smtClean="0"/>
              <a:t>Опекушин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03247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588" y="365125"/>
            <a:ext cx="2995126" cy="608232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4800" dirty="0" smtClean="0">
                <a:latin typeface="Monotype Corsiva" panose="03010101010201010101" pitchFamily="66" charset="0"/>
              </a:rPr>
              <a:t>Памятник Николаю I</a:t>
            </a:r>
            <a:br>
              <a:rPr lang="ru-RU" sz="4800" dirty="0" smtClean="0">
                <a:latin typeface="Monotype Corsiva" panose="03010101010201010101" pitchFamily="66" charset="0"/>
              </a:rPr>
            </a:br>
            <a:r>
              <a:rPr lang="ru-RU" sz="4800" dirty="0" smtClean="0">
                <a:latin typeface="Monotype Corsiva" panose="03010101010201010101" pitchFamily="66" charset="0"/>
              </a:rPr>
              <a:t>В Санкт-Петербурге</a:t>
            </a:r>
            <a:br>
              <a:rPr lang="ru-RU" sz="4800" dirty="0" smtClean="0">
                <a:latin typeface="Monotype Corsiva" panose="03010101010201010101" pitchFamily="66" charset="0"/>
              </a:rPr>
            </a:br>
            <a:r>
              <a:rPr lang="ru-RU" sz="3600" b="1" dirty="0" smtClean="0"/>
              <a:t>Скульптор:</a:t>
            </a:r>
            <a:r>
              <a:rPr lang="ru-RU" sz="3600" dirty="0" smtClean="0"/>
              <a:t>  П.К. </a:t>
            </a:r>
            <a:r>
              <a:rPr lang="ru-RU" sz="3600" dirty="0" err="1" smtClean="0"/>
              <a:t>Клодт</a:t>
            </a:r>
            <a:endParaRPr lang="ru-RU" sz="4800" dirty="0">
              <a:latin typeface="Monotype Corsiva" panose="03010101010201010101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8311" y="-905901"/>
            <a:ext cx="8683690" cy="7763901"/>
          </a:xfrm>
        </p:spPr>
      </p:pic>
    </p:spTree>
    <p:extLst>
      <p:ext uri="{BB962C8B-B14F-4D97-AF65-F5344CB8AC3E}">
        <p14:creationId xmlns:p14="http://schemas.microsoft.com/office/powerpoint/2010/main" xmlns="" val="237442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306" y="365125"/>
            <a:ext cx="3191070" cy="6315593"/>
          </a:xfrm>
        </p:spPr>
        <p:txBody>
          <a:bodyPr/>
          <a:lstStyle/>
          <a:p>
            <a:r>
              <a:rPr lang="ru-RU" dirty="0" smtClean="0">
                <a:latin typeface="Monotype Corsiva" panose="03010101010201010101" pitchFamily="66" charset="0"/>
              </a:rPr>
              <a:t>Памятник Александру III в Санкт-Петербурге</a:t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>скульптор: </a:t>
            </a:r>
            <a:r>
              <a:rPr lang="ru-RU" dirty="0" err="1" smtClean="0"/>
              <a:t>Паоло</a:t>
            </a:r>
            <a:r>
              <a:rPr lang="ru-RU" dirty="0" smtClean="0"/>
              <a:t> Трубецкой. </a:t>
            </a:r>
            <a:r>
              <a:rPr lang="ru-RU" b="1" dirty="0">
                <a:latin typeface="Monotype Corsiva" panose="03010101010201010101" pitchFamily="66" charset="0"/>
              </a:rPr>
              <a:t/>
            </a:r>
            <a:br>
              <a:rPr lang="ru-RU" b="1" dirty="0">
                <a:latin typeface="Monotype Corsiva" panose="03010101010201010101" pitchFamily="66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2449" y="-11663"/>
            <a:ext cx="9159551" cy="6869663"/>
          </a:xfrm>
        </p:spPr>
      </p:pic>
    </p:spTree>
    <p:extLst>
      <p:ext uri="{BB962C8B-B14F-4D97-AF65-F5344CB8AC3E}">
        <p14:creationId xmlns:p14="http://schemas.microsoft.com/office/powerpoint/2010/main" xmlns="" val="1124951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1" y="3426"/>
            <a:ext cx="6096000" cy="685457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26"/>
            <a:ext cx="6988629" cy="68545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80312" y="233264"/>
            <a:ext cx="32313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u="sng" dirty="0" smtClean="0">
                <a:latin typeface="Monotype Corsiva" panose="03010101010201010101" pitchFamily="66" charset="0"/>
              </a:rPr>
              <a:t>Рабочий и Колхозница</a:t>
            </a:r>
            <a:endParaRPr lang="ru-RU" sz="3200" dirty="0" smtClean="0">
              <a:latin typeface="Monotype Corsiva" panose="03010101010201010101" pitchFamily="66" charset="0"/>
            </a:endParaRPr>
          </a:p>
          <a:p>
            <a:r>
              <a:rPr lang="ru-RU" sz="3200" dirty="0" smtClean="0">
                <a:latin typeface="Monotype Corsiva" panose="03010101010201010101" pitchFamily="66" charset="0"/>
              </a:rPr>
              <a:t>Скульптор:</a:t>
            </a:r>
          </a:p>
          <a:p>
            <a:r>
              <a:rPr lang="ru-RU" sz="3200" dirty="0" smtClean="0"/>
              <a:t>Вера Мухина</a:t>
            </a:r>
          </a:p>
          <a:p>
            <a:r>
              <a:rPr lang="ru-RU" sz="3200" dirty="0" smtClean="0"/>
              <a:t>1937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882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253"/>
            <a:ext cx="12192000" cy="6875170"/>
          </a:xfrm>
        </p:spPr>
      </p:pic>
      <p:sp>
        <p:nvSpPr>
          <p:cNvPr id="5" name="Прямоугольник 4"/>
          <p:cNvSpPr/>
          <p:nvPr/>
        </p:nvSpPr>
        <p:spPr>
          <a:xfrm>
            <a:off x="146305" y="270586"/>
            <a:ext cx="437904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u="sng" dirty="0" smtClean="0">
                <a:latin typeface="Monotype Corsiva" panose="03010101010201010101" pitchFamily="66" charset="0"/>
              </a:rPr>
              <a:t>Родина-Мать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Г. Волгоград</a:t>
            </a:r>
          </a:p>
          <a:p>
            <a:r>
              <a:rPr lang="ru-RU" sz="2400" dirty="0"/>
              <a:t>1959—1967 </a:t>
            </a:r>
            <a:r>
              <a:rPr lang="ru-RU" sz="2400" dirty="0" smtClean="0"/>
              <a:t>годы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Скульптор:</a:t>
            </a:r>
          </a:p>
          <a:p>
            <a:r>
              <a:rPr lang="ru-RU" sz="2400" dirty="0" smtClean="0">
                <a:latin typeface="Monotype Corsiva" panose="03010101010201010101" pitchFamily="66" charset="0"/>
              </a:rPr>
              <a:t> </a:t>
            </a:r>
            <a:r>
              <a:rPr lang="ru-RU" sz="2400" dirty="0" smtClean="0"/>
              <a:t>Е.В.Вучетич</a:t>
            </a:r>
            <a:r>
              <a:rPr lang="ru-RU" sz="2400" dirty="0"/>
              <a:t>, </a:t>
            </a:r>
            <a:endParaRPr lang="ru-RU" sz="2400" dirty="0" smtClean="0"/>
          </a:p>
          <a:p>
            <a:r>
              <a:rPr lang="ru-RU" sz="2400" dirty="0" smtClean="0"/>
              <a:t>Н</a:t>
            </a:r>
            <a:r>
              <a:rPr lang="ru-RU" sz="2400" dirty="0"/>
              <a:t>. В. Никитин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1041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Нестор- летописец</a:t>
            </a:r>
            <a:b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/>
              <a:t> </a:t>
            </a:r>
            <a:r>
              <a:rPr lang="ru-RU" sz="2400" b="1" dirty="0" smtClean="0"/>
              <a:t>скульптор: </a:t>
            </a:r>
            <a:r>
              <a:rPr lang="ru-RU" sz="2400" dirty="0" smtClean="0"/>
              <a:t>М. М. </a:t>
            </a:r>
            <a:r>
              <a:rPr lang="ru-RU" sz="2400" dirty="0" err="1" smtClean="0"/>
              <a:t>Антокольский</a:t>
            </a:r>
            <a:r>
              <a:rPr lang="ru-RU" sz="2400" dirty="0" smtClean="0"/>
              <a:t>	</a:t>
            </a:r>
            <a:r>
              <a:rPr lang="ru-RU" sz="2400" dirty="0" err="1" smtClean="0"/>
              <a:t>й</a:t>
            </a:r>
            <a:endParaRPr lang="ru-RU" sz="4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99299" y="153843"/>
            <a:ext cx="4342592" cy="5873357"/>
          </a:xfrm>
        </p:spPr>
      </p:pic>
    </p:spTree>
    <p:extLst>
      <p:ext uri="{BB962C8B-B14F-4D97-AF65-F5344CB8AC3E}">
        <p14:creationId xmlns:p14="http://schemas.microsoft.com/office/powerpoint/2010/main" xmlns="" val="2404723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Иван Грозный</a:t>
            </a:r>
            <a:b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ru-RU" sz="2800" b="1" dirty="0" smtClean="0"/>
              <a:t>скульптор: </a:t>
            </a:r>
            <a:r>
              <a:rPr lang="ru-RU" sz="2800" dirty="0" smtClean="0"/>
              <a:t>М. М. </a:t>
            </a:r>
            <a:r>
              <a:rPr lang="ru-RU" sz="2800" dirty="0" err="1" smtClean="0"/>
              <a:t>Антокольский</a:t>
            </a:r>
            <a:r>
              <a:rPr lang="ru-RU" sz="2800" dirty="0" smtClean="0"/>
              <a:t>	</a:t>
            </a:r>
            <a:endParaRPr lang="ru-RU" sz="4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4618" y="347807"/>
            <a:ext cx="4144043" cy="5525392"/>
          </a:xfrm>
        </p:spPr>
      </p:pic>
    </p:spTree>
    <p:extLst>
      <p:ext uri="{BB962C8B-B14F-4D97-AF65-F5344CB8AC3E}">
        <p14:creationId xmlns:p14="http://schemas.microsoft.com/office/powerpoint/2010/main" xmlns="" val="2751364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Фёдоров</a:t>
            </a:r>
            <a:b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/>
              <a:t>скульптор</a:t>
            </a:r>
            <a:r>
              <a:rPr lang="ru-RU" sz="3200" dirty="0" smtClean="0"/>
              <a:t> С. М. </a:t>
            </a:r>
            <a:r>
              <a:rPr lang="ru-RU" sz="3200" dirty="0" err="1" smtClean="0"/>
              <a:t>Волнухин</a:t>
            </a:r>
            <a:endParaRPr lang="ru-RU" sz="3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1526" y="415381"/>
            <a:ext cx="4382655" cy="5627727"/>
          </a:xfrm>
        </p:spPr>
      </p:pic>
    </p:spTree>
    <p:extLst>
      <p:ext uri="{BB962C8B-B14F-4D97-AF65-F5344CB8AC3E}">
        <p14:creationId xmlns:p14="http://schemas.microsoft.com/office/powerpoint/2010/main" xmlns="" val="3499727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Автор </a:t>
            </a:r>
            <a:r>
              <a:rPr lang="ru-RU" sz="1800" b="1" dirty="0" err="1" smtClean="0"/>
              <a:t>Абрамянц</a:t>
            </a:r>
            <a:r>
              <a:rPr lang="ru-RU" sz="1800" b="1" dirty="0" smtClean="0"/>
              <a:t> Э.Ю.</a:t>
            </a:r>
            <a:endParaRPr lang="ru-RU" sz="1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6016" y="-25919"/>
            <a:ext cx="7570237" cy="6883919"/>
          </a:xfrm>
        </p:spPr>
      </p:pic>
    </p:spTree>
    <p:extLst>
      <p:ext uri="{BB962C8B-B14F-4D97-AF65-F5344CB8AC3E}">
        <p14:creationId xmlns:p14="http://schemas.microsoft.com/office/powerpoint/2010/main" xmlns="" val="176009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Юрий Долгорукий в Москве</a:t>
            </a:r>
            <a:b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/>
              <a:t>Скульпторы: </a:t>
            </a:r>
            <a:r>
              <a:rPr lang="ru-RU" dirty="0" smtClean="0"/>
              <a:t>С.М. Орлов, А.П. Антропов и Н.Л. Штамм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5263" y="1600200"/>
            <a:ext cx="4495800" cy="4495800"/>
          </a:xfrm>
        </p:spPr>
      </p:pic>
    </p:spTree>
    <p:extLst>
      <p:ext uri="{BB962C8B-B14F-4D97-AF65-F5344CB8AC3E}">
        <p14:creationId xmlns:p14="http://schemas.microsoft.com/office/powerpoint/2010/main" xmlns="" val="1473192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Павел </a:t>
            </a:r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Гатчине</a:t>
            </a:r>
            <a:b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/>
              <a:t>скульптор:</a:t>
            </a:r>
            <a:r>
              <a:rPr lang="ru-RU" sz="3600" dirty="0" smtClean="0"/>
              <a:t> И.П. Витали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7553" y="254408"/>
            <a:ext cx="4265101" cy="6024155"/>
          </a:xfrm>
        </p:spPr>
      </p:pic>
    </p:spTree>
    <p:extLst>
      <p:ext uri="{BB962C8B-B14F-4D97-AF65-F5344CB8AC3E}">
        <p14:creationId xmlns:p14="http://schemas.microsoft.com/office/powerpoint/2010/main" xmlns="" val="3880221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315" y="354239"/>
            <a:ext cx="10515600" cy="1325563"/>
          </a:xfrm>
        </p:spPr>
        <p:txBody>
          <a:bodyPr/>
          <a:lstStyle/>
          <a:p>
            <a:r>
              <a:rPr lang="ru-RU" b="1" i="1" dirty="0" smtClean="0"/>
              <a:t>Памятники на Бородинском поле </a:t>
            </a:r>
            <a:endParaRPr lang="ru-RU" b="1" i="1" dirty="0"/>
          </a:p>
        </p:txBody>
      </p:sp>
      <p:pic>
        <p:nvPicPr>
          <p:cNvPr id="4" name="Picture 4" descr="insistolog: Застройка Бородинского поля остановлена. В это можно поверить?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934" y="2054251"/>
            <a:ext cx="5171870" cy="3447913"/>
          </a:xfrm>
          <a:prstGeom prst="rect">
            <a:avLst/>
          </a:prstGeom>
          <a:noFill/>
        </p:spPr>
      </p:pic>
      <p:pic>
        <p:nvPicPr>
          <p:cNvPr id="5" name="Picture 2" descr="Бородинское поле, Росс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719" y="2093638"/>
            <a:ext cx="5407572" cy="34140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232" y="365126"/>
            <a:ext cx="4170783" cy="524257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Monotype Corsiva" panose="03010101010201010101" pitchFamily="66" charset="0"/>
              </a:rPr>
              <a:t>Памятник Алексею Михайловичу в Новом Осколе</a:t>
            </a:r>
            <a:br>
              <a:rPr lang="ru-RU" sz="6000" b="1" dirty="0" smtClean="0">
                <a:latin typeface="Monotype Corsiva" panose="03010101010201010101" pitchFamily="66" charset="0"/>
              </a:rPr>
            </a:br>
            <a:r>
              <a:rPr lang="ru-RU" sz="5300" b="1" dirty="0" smtClean="0"/>
              <a:t>скульптор</a:t>
            </a:r>
            <a:r>
              <a:rPr lang="ru-RU" sz="5300" dirty="0" smtClean="0"/>
              <a:t> - И.В. Булавин.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16016" y="-25919"/>
            <a:ext cx="7570237" cy="6883919"/>
          </a:xfrm>
        </p:spPr>
      </p:pic>
    </p:spTree>
    <p:extLst>
      <p:ext uri="{BB962C8B-B14F-4D97-AF65-F5344CB8AC3E}">
        <p14:creationId xmlns:p14="http://schemas.microsoft.com/office/powerpoint/2010/main" xmlns="" val="1079445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Петр 1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1453" y="-17625"/>
            <a:ext cx="8030548" cy="6875625"/>
          </a:xfrm>
        </p:spPr>
      </p:pic>
    </p:spTree>
    <p:extLst>
      <p:ext uri="{BB962C8B-B14F-4D97-AF65-F5344CB8AC3E}">
        <p14:creationId xmlns:p14="http://schemas.microsoft.com/office/powerpoint/2010/main" xmlns="" val="3085859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604" y="365125"/>
            <a:ext cx="3844212" cy="6212957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latin typeface="Monotype Corsiva" panose="03010101010201010101" pitchFamily="66" charset="0"/>
              </a:rPr>
              <a:t>Медный всадник в Петербурге. </a:t>
            </a:r>
            <a:r>
              <a:rPr lang="ru-RU" sz="6000" b="1" dirty="0" smtClean="0">
                <a:latin typeface="Monotype Corsiva" panose="03010101010201010101" pitchFamily="66" charset="0"/>
              </a:rPr>
              <a:t/>
            </a:r>
            <a:br>
              <a:rPr lang="ru-RU" sz="6000" b="1" dirty="0" smtClean="0">
                <a:latin typeface="Monotype Corsiva" panose="03010101010201010101" pitchFamily="66" charset="0"/>
              </a:rPr>
            </a:br>
            <a:r>
              <a:rPr lang="ru-RU" sz="6000" b="1" dirty="0" smtClean="0">
                <a:latin typeface="Monotype Corsiva" panose="03010101010201010101" pitchFamily="66" charset="0"/>
              </a:rPr>
              <a:t>скульптор </a:t>
            </a:r>
            <a:r>
              <a:rPr lang="ru-RU" sz="6000" b="1" dirty="0" err="1" smtClean="0">
                <a:latin typeface="Monotype Corsiva" panose="03010101010201010101" pitchFamily="66" charset="0"/>
              </a:rPr>
              <a:t>Этьен-Морис</a:t>
            </a:r>
            <a:r>
              <a:rPr lang="ru-RU" sz="6000" b="1" dirty="0" smtClean="0">
                <a:latin typeface="Monotype Corsiva" panose="03010101010201010101" pitchFamily="66" charset="0"/>
              </a:rPr>
              <a:t> Фальконе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1453" y="-17625"/>
            <a:ext cx="8030548" cy="6875625"/>
          </a:xfrm>
        </p:spPr>
      </p:pic>
    </p:spTree>
    <p:extLst>
      <p:ext uri="{BB962C8B-B14F-4D97-AF65-F5344CB8AC3E}">
        <p14:creationId xmlns:p14="http://schemas.microsoft.com/office/powerpoint/2010/main" xmlns="" val="1598389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Петр 1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91608" y="-34729"/>
            <a:ext cx="7800392" cy="6892729"/>
          </a:xfrm>
        </p:spPr>
      </p:pic>
    </p:spTree>
    <p:extLst>
      <p:ext uri="{BB962C8B-B14F-4D97-AF65-F5344CB8AC3E}">
        <p14:creationId xmlns:p14="http://schemas.microsoft.com/office/powerpoint/2010/main" xmlns="" val="3034287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249" y="365125"/>
            <a:ext cx="3461657" cy="613831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Monotype Corsiva" panose="03010101010201010101" pitchFamily="66" charset="0"/>
              </a:rPr>
              <a:t>Памятник Петру I </a:t>
            </a:r>
            <a:br>
              <a:rPr lang="ru-RU" sz="6000" b="1" dirty="0" smtClean="0">
                <a:latin typeface="Monotype Corsiva" panose="03010101010201010101" pitchFamily="66" charset="0"/>
              </a:rPr>
            </a:br>
            <a:r>
              <a:rPr lang="ru-RU" sz="6000" b="1" dirty="0" smtClean="0">
                <a:latin typeface="Monotype Corsiva" panose="03010101010201010101" pitchFamily="66" charset="0"/>
              </a:rPr>
              <a:t>в Москве</a:t>
            </a:r>
            <a:br>
              <a:rPr lang="ru-RU" sz="6000" b="1" dirty="0" smtClean="0">
                <a:latin typeface="Monotype Corsiva" panose="03010101010201010101" pitchFamily="66" charset="0"/>
              </a:rPr>
            </a:br>
            <a:r>
              <a:rPr lang="ru-RU" sz="4800" b="1" dirty="0" smtClean="0"/>
              <a:t>скульптор</a:t>
            </a:r>
            <a:r>
              <a:rPr lang="ru-RU" sz="4800" dirty="0" smtClean="0"/>
              <a:t> Зураб Церетели</a:t>
            </a:r>
            <a:endParaRPr lang="ru-RU" sz="6000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91608" y="-34729"/>
            <a:ext cx="7800392" cy="6892729"/>
          </a:xfrm>
        </p:spPr>
      </p:pic>
    </p:spTree>
    <p:extLst>
      <p:ext uri="{BB962C8B-B14F-4D97-AF65-F5344CB8AC3E}">
        <p14:creationId xmlns:p14="http://schemas.microsoft.com/office/powerpoint/2010/main" xmlns="" val="3533519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Петр</a:t>
            </a:r>
            <a:r>
              <a:rPr lang="ru-RU" i="1" dirty="0" smtClean="0"/>
              <a:t> 1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6686" y="-142033"/>
            <a:ext cx="7685315" cy="7000033"/>
          </a:xfrm>
        </p:spPr>
      </p:pic>
    </p:spTree>
    <p:extLst>
      <p:ext uri="{BB962C8B-B14F-4D97-AF65-F5344CB8AC3E}">
        <p14:creationId xmlns:p14="http://schemas.microsoft.com/office/powerpoint/2010/main" xmlns="" val="3819873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329</TotalTime>
  <Words>107</Words>
  <Application>Microsoft Office PowerPoint</Application>
  <PresentationFormat>Произвольный</PresentationFormat>
  <Paragraphs>45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Обычная</vt:lpstr>
      <vt:lpstr>Памятники России</vt:lpstr>
      <vt:lpstr>Памятник Михаилу Федоровичу в Костроме  скульптор: Демут-Малиновский</vt:lpstr>
      <vt:lpstr>Автор Абрамянц Э.Ю.</vt:lpstr>
      <vt:lpstr>Памятник Алексею Михайловичу в Новом Осколе скульптор - И.В. Булавин.</vt:lpstr>
      <vt:lpstr>Петр 1</vt:lpstr>
      <vt:lpstr>Медный всадник в Петербурге.  скульптор Этьен-Морис Фальконе</vt:lpstr>
      <vt:lpstr>Петр 1</vt:lpstr>
      <vt:lpstr>Памятник Петру I  в Москве скульптор Зураб Церетели</vt:lpstr>
      <vt:lpstr>Петр 1</vt:lpstr>
      <vt:lpstr>Памятник Петру I В Сочи скульпторы  - В. Звонов и А. Бутаев</vt:lpstr>
      <vt:lpstr>Слайд 11</vt:lpstr>
      <vt:lpstr>Памятник Екатерине II в Екатеринодаре Скульптор: Михаил Микешин</vt:lpstr>
      <vt:lpstr>памятник Елизавете Петровне в Ростове на дону скульпторы Сергей Олешня и Анатолий Дементьев</vt:lpstr>
      <vt:lpstr>Памятник Елизавете Петровне в г. Балтийск скульптор: Г.В. Франгулян</vt:lpstr>
      <vt:lpstr>Елизавета Петровна</vt:lpstr>
      <vt:lpstr>Памятник     императору  Павлу I   в Санкт-Петербурге скульптор В. Э. Горевой</vt:lpstr>
      <vt:lpstr>Памятник  Александру III  г. Иркутск скульптор – Роман Бах</vt:lpstr>
      <vt:lpstr>Слайд 18</vt:lpstr>
      <vt:lpstr>Слайд 19</vt:lpstr>
      <vt:lpstr>Слайд 20</vt:lpstr>
      <vt:lpstr>Слайд 21</vt:lpstr>
      <vt:lpstr>Слайд 22</vt:lpstr>
      <vt:lpstr>Памятник Николаю I В Санкт-Петербурге Скульптор:  П.К. Клодт</vt:lpstr>
      <vt:lpstr>Памятник Александру III в Санкт-Петербурге  скульптор: Паоло Трубецкой.  </vt:lpstr>
      <vt:lpstr>Слайд 25</vt:lpstr>
      <vt:lpstr>Слайд 26</vt:lpstr>
      <vt:lpstr>Нестор- летописец  скульптор: М. М. Антокольский й</vt:lpstr>
      <vt:lpstr>Иван Грозный скульптор: М. М. Антокольский </vt:lpstr>
      <vt:lpstr>Иван Фёдоров скульптор С. М. Волнухин</vt:lpstr>
      <vt:lpstr>Юрий Долгорукий в Москве Скульпторы: С.М. Орлов, А.П. Антропов и Н.Л. Штамм</vt:lpstr>
      <vt:lpstr>Павел I в Гатчине скульптор: И.П. Витали</vt:lpstr>
      <vt:lpstr>Памятники на Бородинском поле </vt:lpstr>
    </vt:vector>
  </TitlesOfParts>
  <Company>XTreme.ws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Романовым</dc:title>
  <cp:lastModifiedBy>Компьютер</cp:lastModifiedBy>
  <cp:revision>33</cp:revision>
  <dcterms:created xsi:type="dcterms:W3CDTF">2014-02-09T11:53:52Z</dcterms:created>
  <dcterms:modified xsi:type="dcterms:W3CDTF">2018-01-27T09:06:45Z</dcterms:modified>
</cp:coreProperties>
</file>