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80" r:id="rId9"/>
    <p:sldId id="266" r:id="rId10"/>
    <p:sldId id="274" r:id="rId11"/>
    <p:sldId id="278" r:id="rId12"/>
    <p:sldId id="281" r:id="rId13"/>
    <p:sldId id="267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9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24" autoAdjust="0"/>
  </p:normalViewPr>
  <p:slideViewPr>
    <p:cSldViewPr>
      <p:cViewPr varScale="1">
        <p:scale>
          <a:sx n="71" d="100"/>
          <a:sy n="71" d="100"/>
        </p:scale>
        <p:origin x="-37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4DC52E2-848C-4822-BD8D-AB43FDCC2664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package" Target="../embeddings/_________Microsoft_Office_Word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bing.com/images/search?q=%D1%81%D0%BA%D0%B0%D0%B7%D0%BE%D1%87%D0%BD%D1%8B%D0%B9+%D0%BF%D0%B5%D1%82%D1%83%D1%85&amp;qs=n&amp;form=QBIR&amp;pq=%D1%81%D0%BA%D0%B0%D0%B7%D0%BE%D1%87%D0%BD%D1%8B%D0%B9+%D0%BF%D0%B5%D1%82%D1%83%D1%85&amp;sc=0-0&amp;sp=-1&amp;sk=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268344" cy="295232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      </a:t>
            </a:r>
            <a:r>
              <a:rPr lang="ru-RU" sz="3600" dirty="0" smtClean="0"/>
              <a:t>Закрепление  сказки                                             «Петушок-Золотой гребешок и </a:t>
            </a:r>
            <a:r>
              <a:rPr lang="ru-RU" sz="3600" dirty="0" err="1" smtClean="0"/>
              <a:t>жерновцы</a:t>
            </a:r>
            <a:r>
              <a:rPr lang="ru-RU" sz="3600" dirty="0" smtClean="0"/>
              <a:t>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2800" dirty="0" smtClean="0"/>
              <a:t>Сказка  учит верности и преданности по отношению к близким людям. </a:t>
            </a:r>
            <a:endParaRPr lang="ru-RU" sz="2800" dirty="0"/>
          </a:p>
        </p:txBody>
      </p:sp>
      <p:pic>
        <p:nvPicPr>
          <p:cNvPr id="1027" name="Picture 3" descr="C:\Users\1\Desktop\картинки к сказке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84984"/>
            <a:ext cx="410445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Вопросы к сказке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Почему старик со старухой поехали в лес?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Для чего старик со старухой стали рубить пол?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Что давали </a:t>
            </a:r>
            <a:r>
              <a:rPr lang="ru-RU" sz="2800" dirty="0" err="1" smtClean="0"/>
              <a:t>жерновцы</a:t>
            </a:r>
            <a:r>
              <a:rPr lang="ru-RU" sz="2800" dirty="0" smtClean="0"/>
              <a:t>  старику и старухе?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Кто украл </a:t>
            </a:r>
            <a:r>
              <a:rPr lang="ru-RU" sz="2800" dirty="0" err="1" smtClean="0"/>
              <a:t>жерновцы</a:t>
            </a:r>
            <a:r>
              <a:rPr lang="ru-RU" sz="2800" dirty="0" smtClean="0"/>
              <a:t> у старика и старухи?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Что приказал сделать боярин с петушком?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Что приговаривал петушок?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Что сделал петушок в печи?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Куда улетел петушок с </a:t>
            </a:r>
            <a:r>
              <a:rPr lang="ru-RU" sz="2800" dirty="0" err="1" smtClean="0"/>
              <a:t>жерновцами</a:t>
            </a:r>
            <a:r>
              <a:rPr lang="ru-RU" sz="2800" dirty="0" smtClean="0"/>
              <a:t> от боярина?</a:t>
            </a:r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Скороговорка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0080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Пошли петухи</a:t>
            </a:r>
          </a:p>
          <a:p>
            <a:pPr>
              <a:buNone/>
            </a:pPr>
            <a:r>
              <a:rPr lang="ru-RU" dirty="0" smtClean="0"/>
              <a:t>       К червякам в пастухи. </a:t>
            </a:r>
          </a:p>
          <a:p>
            <a:pPr marL="596646" indent="-514350">
              <a:buNone/>
            </a:pPr>
            <a:r>
              <a:rPr lang="ru-RU" dirty="0" smtClean="0"/>
              <a:t>       Всех пересчитали,                                                                 Всех переклевали.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2532" name="Picture 4" descr="http://s1.radikale.ru/uploads/2016/12/14/1aaf1dc709624d0c6de8637b9accaa43-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780929"/>
            <a:ext cx="367240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Расскажи сказку по таблице</a:t>
            </a:r>
            <a:endParaRPr lang="ru-RU" sz="3600" dirty="0"/>
          </a:p>
        </p:txBody>
      </p:sp>
      <p:pic>
        <p:nvPicPr>
          <p:cNvPr id="17411" name="Picture 3" descr="C:\Users\1\Desktop\55861_html_23454b8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40768"/>
            <a:ext cx="727280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7498080" cy="57606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Из каких геометрических фигур состоит петушок?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изображение </a:t>
            </a:r>
            <a:r>
              <a:rPr lang="ru-RU" sz="3600" dirty="0" err="1" smtClean="0"/>
              <a:t>петушка?ИИ</a:t>
            </a:r>
            <a:endParaRPr lang="ru-RU" sz="3600" dirty="0"/>
          </a:p>
        </p:txBody>
      </p:sp>
      <p:pic>
        <p:nvPicPr>
          <p:cNvPr id="8194" name="Picture 2" descr="C:\Users\1\Desktop\d0bfd0bed0b4d0b5d0bbd0bad0b8d0bdd0b0d0bcd0b0d181d0bbd0b5d0bd2881405-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731576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Домашнее задание </a:t>
            </a:r>
            <a:br>
              <a:rPr lang="ru-RU" sz="3600" dirty="0" smtClean="0"/>
            </a:br>
            <a:r>
              <a:rPr lang="ru-RU" sz="3600" dirty="0" smtClean="0"/>
              <a:t>(раскрась картинку)</a:t>
            </a:r>
            <a:endParaRPr lang="ru-RU" sz="3600" dirty="0"/>
          </a:p>
        </p:txBody>
      </p:sp>
      <p:pic>
        <p:nvPicPr>
          <p:cNvPr id="7170" name="Picture 2" descr="C:\Users\1\Desktop\картинки к сказке\scrn_b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9935"/>
            <a:ext cx="7632848" cy="5061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Работа со словарем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err="1" smtClean="0"/>
              <a:t>Жерновцы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Позарился</a:t>
            </a:r>
          </a:p>
          <a:p>
            <a:pPr>
              <a:buNone/>
            </a:pPr>
            <a:r>
              <a:rPr lang="ru-RU" sz="2800" dirty="0" smtClean="0"/>
              <a:t>Зажили припеваючи</a:t>
            </a:r>
          </a:p>
          <a:p>
            <a:pPr>
              <a:buNone/>
            </a:pPr>
            <a:r>
              <a:rPr lang="ru-RU" sz="2800" dirty="0" err="1" smtClean="0"/>
              <a:t>Мельничка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Жёлудь</a:t>
            </a:r>
          </a:p>
          <a:p>
            <a:pPr>
              <a:buNone/>
            </a:pPr>
            <a:r>
              <a:rPr lang="ru-RU" sz="2800" dirty="0" smtClean="0"/>
              <a:t>Ни с чем остался 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121275" y="969963"/>
            <a:ext cx="4022725" cy="4114800"/>
          </a:xfrm>
        </p:spPr>
        <p:txBody>
          <a:bodyPr/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Боярин</a:t>
            </a:r>
          </a:p>
          <a:p>
            <a:pPr>
              <a:buNone/>
            </a:pPr>
            <a:r>
              <a:rPr lang="ru-RU" sz="2800" dirty="0" smtClean="0"/>
              <a:t>Кочеток</a:t>
            </a:r>
          </a:p>
          <a:p>
            <a:pPr>
              <a:buNone/>
            </a:pPr>
            <a:r>
              <a:rPr lang="ru-RU" sz="2800" dirty="0" smtClean="0"/>
              <a:t>Невредим</a:t>
            </a:r>
          </a:p>
          <a:p>
            <a:pPr>
              <a:buNone/>
            </a:pPr>
            <a:r>
              <a:rPr lang="ru-RU" sz="2800" dirty="0" smtClean="0"/>
              <a:t>Невзгоды</a:t>
            </a:r>
            <a:endParaRPr lang="ru-RU" sz="2800" dirty="0"/>
          </a:p>
        </p:txBody>
      </p:sp>
      <p:pic>
        <p:nvPicPr>
          <p:cNvPr id="7" name="Picture 18" descr="Копия J0232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5" y="3855188"/>
            <a:ext cx="2520280" cy="2450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По содержанию какой сказки мы будем беседовать?</a:t>
            </a:r>
            <a:endParaRPr lang="ru-RU" sz="3600" dirty="0"/>
          </a:p>
        </p:txBody>
      </p:sp>
      <p:pic>
        <p:nvPicPr>
          <p:cNvPr id="2050" name="Picture 2" descr="C:\Users\1\Desktop\картинки к сказке\unname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1" y="1700808"/>
            <a:ext cx="3684889" cy="2160240"/>
          </a:xfrm>
          <a:prstGeom prst="rect">
            <a:avLst/>
          </a:prstGeom>
          <a:noFill/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843809" y="4149080"/>
          <a:ext cx="4320480" cy="2448271"/>
        </p:xfrm>
        <a:graphic>
          <a:graphicData uri="http://schemas.openxmlformats.org/presentationml/2006/ole">
            <p:oleObj spid="_x0000_s2051" name="Документ" r:id="rId4" imgW="6538413" imgH="4838922" progId="Word.Document.12">
              <p:embed/>
            </p:oleObj>
          </a:graphicData>
        </a:graphic>
      </p:graphicFrame>
      <p:pic>
        <p:nvPicPr>
          <p:cNvPr id="2052" name="Picture 4" descr="C:\Users\1\Desktop\картинки к сказке\78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3" y="1628800"/>
            <a:ext cx="345638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54461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    Он важно по двору гуляет. </a:t>
            </a:r>
            <a:br>
              <a:rPr lang="ru-RU" sz="2800" dirty="0" smtClean="0"/>
            </a:br>
            <a:r>
              <a:rPr lang="ru-RU" sz="2800" dirty="0" smtClean="0"/>
              <a:t>    Есть шпоры - только нет коня.</a:t>
            </a:r>
            <a:br>
              <a:rPr lang="ru-RU" sz="2800" dirty="0" smtClean="0"/>
            </a:br>
            <a:r>
              <a:rPr lang="ru-RU" sz="2800" dirty="0" smtClean="0"/>
              <a:t>    Есть гребень, только каждый знает,</a:t>
            </a:r>
            <a:br>
              <a:rPr lang="ru-RU" sz="2800" dirty="0" smtClean="0"/>
            </a:br>
            <a:r>
              <a:rPr lang="ru-RU" sz="2800" dirty="0" smtClean="0"/>
              <a:t>    Что им причёсывать нельзя.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    В золотой клубочек </a:t>
            </a:r>
          </a:p>
          <a:p>
            <a:pPr>
              <a:buNone/>
            </a:pPr>
            <a:r>
              <a:rPr lang="ru-RU" sz="2800" dirty="0" smtClean="0"/>
              <a:t>       Спрятался дубочек. 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</p:txBody>
      </p:sp>
      <p:pic>
        <p:nvPicPr>
          <p:cNvPr id="5" name="Рисунок 4" descr="http://ts3.mm.bing.net/th?id=H.4548212677936914&amp;w=134&amp;h=146&amp;c=7&amp;rs=1&amp;pid=1.7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908720"/>
            <a:ext cx="208823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C:\Users\1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933056"/>
            <a:ext cx="2696298" cy="2275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Волшебные предметы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ru-RU" sz="2800" dirty="0" smtClean="0"/>
              <a:t>Жёлудь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Кочеток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dirty="0" err="1" smtClean="0"/>
              <a:t>Жерновцы</a:t>
            </a:r>
            <a:endParaRPr lang="ru-RU" sz="2800" dirty="0" smtClean="0"/>
          </a:p>
          <a:p>
            <a:pPr lvl="0"/>
            <a:r>
              <a:rPr lang="ru-RU" sz="2800" dirty="0" smtClean="0"/>
              <a:t>Как вы думаете, какой из них самый волшебный?  Конечно желудь, ведь с него всё              и началось, из него вырос дуб до неба.</a:t>
            </a:r>
          </a:p>
          <a:p>
            <a:pPr lvl="0"/>
            <a:r>
              <a:rPr lang="ru-RU" sz="2800" dirty="0" smtClean="0"/>
              <a:t>А кто такой кочеток?  В некоторых областях до сих пор петуха называют кочет, </a:t>
            </a:r>
            <a:r>
              <a:rPr lang="ru-RU" sz="2800" dirty="0" err="1" smtClean="0"/>
              <a:t>коч</a:t>
            </a:r>
            <a:r>
              <a:rPr lang="ru-RU" sz="2800" dirty="0" smtClean="0"/>
              <a:t>.</a:t>
            </a:r>
          </a:p>
          <a:p>
            <a:pPr lvl="0"/>
            <a:r>
              <a:rPr lang="ru-RU" sz="2800" dirty="0" smtClean="0"/>
              <a:t>Почему старик со старухой не захотели продавать </a:t>
            </a:r>
            <a:r>
              <a:rPr lang="ru-RU" sz="2800" dirty="0" err="1" smtClean="0"/>
              <a:t>жерновцы</a:t>
            </a:r>
            <a:r>
              <a:rPr lang="ru-RU" sz="2800" dirty="0" smtClean="0"/>
              <a:t>?   Волшебные подарки не продаются, даже за самые большие деньги.</a:t>
            </a:r>
          </a:p>
          <a:p>
            <a:pPr>
              <a:spcBef>
                <a:spcPts val="0"/>
              </a:spcBef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992888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Узнай сказку,  где петушок-главный герой  .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059832" y="450912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156176" y="465313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5" name="Picture 1" descr="C:\Users\1\Desktop\картинки к сказке\1611_petushok_lisa-raz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6008" y="1556792"/>
            <a:ext cx="7484464" cy="48043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Работа с пословицами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В огне не горит и в       воде не тонет.</a:t>
            </a:r>
          </a:p>
          <a:p>
            <a:pPr algn="ctr"/>
            <a:r>
              <a:rPr lang="ru-RU" dirty="0" smtClean="0"/>
              <a:t>Чужое добро впрок не пойдёт.</a:t>
            </a:r>
          </a:p>
          <a:p>
            <a:pPr algn="ctr"/>
            <a:r>
              <a:rPr lang="ru-RU" dirty="0" smtClean="0"/>
              <a:t> Не падай духом, сопротивляйся невзгодам, получишь награду.</a:t>
            </a:r>
          </a:p>
          <a:p>
            <a:pPr algn="ctr"/>
            <a:r>
              <a:rPr lang="ru-RU" dirty="0" smtClean="0"/>
              <a:t>Не падай духом, не умирай раньше смерти. 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484784"/>
            <a:ext cx="3657600" cy="466344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3284984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6" name="Picture 5" descr="C:\Users\1\Desktop\kartinki-sovyi--v-oychkah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3578" y="1844823"/>
            <a:ext cx="2922837" cy="381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Троекратный повтор- характерная особенность русских народных сказок. 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75656" y="1556792"/>
            <a:ext cx="7272808" cy="4630648"/>
          </a:xfrm>
        </p:spPr>
        <p:txBody>
          <a:bodyPr/>
          <a:lstStyle/>
          <a:p>
            <a:r>
              <a:rPr lang="ru-RU" dirty="0" smtClean="0"/>
              <a:t>Сколько раз кочеток уговаривал боярина отдать </a:t>
            </a:r>
            <a:r>
              <a:rPr lang="ru-RU" dirty="0" err="1" smtClean="0"/>
              <a:t>жерновцы</a:t>
            </a:r>
            <a:r>
              <a:rPr lang="ru-RU" dirty="0" smtClean="0"/>
              <a:t>? ( три раза)</a:t>
            </a:r>
          </a:p>
          <a:p>
            <a:pPr lvl="0"/>
            <a:r>
              <a:rPr lang="ru-RU" dirty="0" smtClean="0"/>
              <a:t>Сколько раз петушок кричал? (три раза)                  На воротах, потом на балконе  и, наконец, в палаты влетел. Все ближе и ближе подбирался.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38138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Физминутка</a:t>
            </a:r>
            <a:r>
              <a:rPr lang="ru-RU" sz="3600" dirty="0" smtClean="0"/>
              <a:t>  про петушка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124744"/>
            <a:ext cx="7498080" cy="503397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300" dirty="0" smtClean="0"/>
              <a:t>Ах, красавец-петушок!</a:t>
            </a:r>
          </a:p>
          <a:p>
            <a:pPr>
              <a:buNone/>
            </a:pPr>
            <a:r>
              <a:rPr lang="ru-RU" sz="3300" dirty="0" smtClean="0"/>
              <a:t>На макушке – гребешок,</a:t>
            </a:r>
          </a:p>
          <a:p>
            <a:pPr>
              <a:buNone/>
            </a:pPr>
            <a:r>
              <a:rPr lang="ru-RU" sz="3300" dirty="0" smtClean="0"/>
              <a:t>А под клювом –то бородка,</a:t>
            </a:r>
          </a:p>
          <a:p>
            <a:pPr>
              <a:buNone/>
            </a:pPr>
            <a:r>
              <a:rPr lang="ru-RU" sz="3300" dirty="0" smtClean="0"/>
              <a:t>Очень гордая походка.</a:t>
            </a:r>
          </a:p>
          <a:p>
            <a:pPr>
              <a:buNone/>
            </a:pPr>
            <a:r>
              <a:rPr lang="ru-RU" sz="3300" dirty="0" smtClean="0"/>
              <a:t>Лапы кверху поднимает,</a:t>
            </a:r>
          </a:p>
          <a:p>
            <a:pPr>
              <a:buNone/>
            </a:pPr>
            <a:r>
              <a:rPr lang="ru-RU" sz="3300" dirty="0" smtClean="0"/>
              <a:t>Важно головой кивает.</a:t>
            </a:r>
          </a:p>
          <a:p>
            <a:pPr>
              <a:buNone/>
            </a:pPr>
            <a:r>
              <a:rPr lang="ru-RU" sz="3300" dirty="0" smtClean="0"/>
              <a:t>Раньше всех петух встаёт.</a:t>
            </a:r>
          </a:p>
          <a:p>
            <a:pPr>
              <a:buNone/>
            </a:pPr>
            <a:r>
              <a:rPr lang="ru-RU" sz="3300" dirty="0" smtClean="0"/>
              <a:t>Громким голосом поёт:</a:t>
            </a:r>
          </a:p>
          <a:p>
            <a:pPr>
              <a:buNone/>
            </a:pPr>
            <a:r>
              <a:rPr lang="ru-RU" sz="3300" dirty="0" smtClean="0"/>
              <a:t>Ку-ка-ре-ку! Хватит спать!</a:t>
            </a:r>
          </a:p>
          <a:p>
            <a:pPr>
              <a:buNone/>
            </a:pPr>
            <a:r>
              <a:rPr lang="ru-RU" sz="3300" dirty="0" smtClean="0"/>
              <a:t>Всем давно пора вставать!</a:t>
            </a:r>
          </a:p>
          <a:p>
            <a:pPr>
              <a:buNone/>
            </a:pPr>
            <a:r>
              <a:rPr lang="ru-RU" sz="3300" dirty="0" smtClean="0"/>
              <a:t> </a:t>
            </a:r>
            <a:endParaRPr lang="ru-RU" sz="3300" dirty="0"/>
          </a:p>
        </p:txBody>
      </p:sp>
      <p:pic>
        <p:nvPicPr>
          <p:cNvPr id="7" name="Picture 3" descr="C:\Users\1\Desktop\N5953646CA6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88346"/>
            <a:ext cx="2880320" cy="3044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342</TotalTime>
  <Words>334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Солнцестояние</vt:lpstr>
      <vt:lpstr>Документ</vt:lpstr>
      <vt:lpstr>      Закрепление  сказки                                             «Петушок-Золотой гребешок и жерновцы» Сказка  учит верности и преданности по отношению к близким людям. </vt:lpstr>
      <vt:lpstr>Работа со словарем</vt:lpstr>
      <vt:lpstr>По содержанию какой сказки мы будем беседовать?</vt:lpstr>
      <vt:lpstr>Загадки</vt:lpstr>
      <vt:lpstr>Волшебные предметы</vt:lpstr>
      <vt:lpstr>Узнай сказку,  где петушок-главный герой  .</vt:lpstr>
      <vt:lpstr>Работа с пословицами</vt:lpstr>
      <vt:lpstr> Троекратный повтор- характерная особенность русских народных сказок.   </vt:lpstr>
      <vt:lpstr>Физминутка  про петушка  </vt:lpstr>
      <vt:lpstr>Вопросы к сказке </vt:lpstr>
      <vt:lpstr>Скороговорка </vt:lpstr>
      <vt:lpstr>Расскажи сказку по таблице</vt:lpstr>
      <vt:lpstr>    Из каких геометрических фигур состоит петушок?     изображение петушка?ИИ</vt:lpstr>
      <vt:lpstr>Домашнее задание  (раскрась картинку)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сказки «Колосок» Сказка и мы.  О трудолюбии, взаимопомощи и справедливости</dc:title>
  <dc:creator>132</dc:creator>
  <cp:lastModifiedBy>1</cp:lastModifiedBy>
  <cp:revision>50</cp:revision>
  <dcterms:created xsi:type="dcterms:W3CDTF">2013-12-01T05:00:50Z</dcterms:created>
  <dcterms:modified xsi:type="dcterms:W3CDTF">2017-04-10T11:26:16Z</dcterms:modified>
</cp:coreProperties>
</file>