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12D266B-6FE3-43E0-B2F5-1C0135F06A26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07B4FD3-BE64-4F45-BCED-79239930A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0600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266B-6FE3-43E0-B2F5-1C0135F06A26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4FD3-BE64-4F45-BCED-79239930A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794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266B-6FE3-43E0-B2F5-1C0135F06A26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4FD3-BE64-4F45-BCED-79239930A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694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266B-6FE3-43E0-B2F5-1C0135F06A26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4FD3-BE64-4F45-BCED-79239930A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716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12D266B-6FE3-43E0-B2F5-1C0135F06A26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607B4FD3-BE64-4F45-BCED-79239930A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4102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266B-6FE3-43E0-B2F5-1C0135F06A26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4FD3-BE64-4F45-BCED-79239930A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577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266B-6FE3-43E0-B2F5-1C0135F06A26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4FD3-BE64-4F45-BCED-79239930A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855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266B-6FE3-43E0-B2F5-1C0135F06A26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4FD3-BE64-4F45-BCED-79239930A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11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266B-6FE3-43E0-B2F5-1C0135F06A26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B4FD3-BE64-4F45-BCED-79239930A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911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D266B-6FE3-43E0-B2F5-1C0135F06A26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07B4FD3-BE64-4F45-BCED-79239930AD4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63293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D12D266B-6FE3-43E0-B2F5-1C0135F06A26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07B4FD3-BE64-4F45-BCED-79239930AD4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47615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12D266B-6FE3-43E0-B2F5-1C0135F06A26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07B4FD3-BE64-4F45-BCED-79239930A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618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4362" y="2338484"/>
            <a:ext cx="9068586" cy="2590800"/>
          </a:xfrm>
        </p:spPr>
        <p:txBody>
          <a:bodyPr/>
          <a:lstStyle/>
          <a:p>
            <a:r>
              <a:rPr lang="ru-RU" dirty="0" smtClean="0"/>
              <a:t>Портфолио</a:t>
            </a:r>
            <a:br>
              <a:rPr lang="ru-RU" dirty="0" smtClean="0"/>
            </a:br>
            <a:r>
              <a:rPr lang="ru-RU" dirty="0" smtClean="0"/>
              <a:t>воспитателя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Мамаевой Дианы Сергеевны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4575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4874" y="119693"/>
            <a:ext cx="9742252" cy="11583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52" y="1278033"/>
            <a:ext cx="2835102" cy="40102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5761" y="2338252"/>
            <a:ext cx="2908981" cy="4114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9450" y="1097279"/>
            <a:ext cx="3481542" cy="492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583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9896"/>
            <a:ext cx="10058400" cy="768195"/>
          </a:xfrm>
        </p:spPr>
        <p:txBody>
          <a:bodyPr/>
          <a:lstStyle/>
          <a:p>
            <a:pPr algn="ctr"/>
            <a:r>
              <a:rPr lang="ru-RU" dirty="0" smtClean="0"/>
              <a:t>Моя работа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930" y="1058091"/>
            <a:ext cx="3403377" cy="25525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99" y="3958046"/>
            <a:ext cx="1792877" cy="2390502"/>
          </a:xfrm>
          <a:prstGeom prst="rect">
            <a:avLst/>
          </a:prstGeom>
        </p:spPr>
      </p:pic>
      <p:pic>
        <p:nvPicPr>
          <p:cNvPr id="1026" name="Picture 2" descr="https://i.mycdn.me/image?id=861598885948&amp;t=3&amp;plc=WEB&amp;tkn=*m6s-mzPMqKQ4ZEgAiUywLhyBaBI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4021" y="3182174"/>
            <a:ext cx="3191052" cy="2393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8388" y="1162170"/>
            <a:ext cx="3727835" cy="27958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4751" y="3759032"/>
            <a:ext cx="2091397" cy="27885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3512" y="289896"/>
            <a:ext cx="2172307" cy="28964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9416" y="3972647"/>
            <a:ext cx="3433219" cy="257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154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337"/>
            <a:ext cx="10058400" cy="676755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ОБЩИЕ СВЕДЕНИЯ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2846" y="1201783"/>
            <a:ext cx="5399314" cy="475488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Ф.И.О.: </a:t>
            </a:r>
            <a:r>
              <a:rPr lang="ru-RU" dirty="0" smtClean="0"/>
              <a:t>Мамаева Диана Сергеевна</a:t>
            </a:r>
          </a:p>
          <a:p>
            <a:r>
              <a:rPr lang="ru-RU" b="1" dirty="0"/>
              <a:t>О</a:t>
            </a:r>
            <a:r>
              <a:rPr lang="ru-RU" b="1" dirty="0" smtClean="0"/>
              <a:t>бразовательное </a:t>
            </a:r>
            <a:r>
              <a:rPr lang="ru-RU" b="1" dirty="0"/>
              <a:t>учреждение, </a:t>
            </a:r>
            <a:r>
              <a:rPr lang="ru-RU" b="1" dirty="0" smtClean="0"/>
              <a:t>должность: </a:t>
            </a:r>
            <a:r>
              <a:rPr lang="ru-RU" dirty="0" smtClean="0"/>
              <a:t>Воспитатель, учитель-логопед МБДОУ детского сада №29</a:t>
            </a:r>
          </a:p>
          <a:p>
            <a:r>
              <a:rPr lang="ru-RU" b="1" dirty="0"/>
              <a:t>О</a:t>
            </a:r>
            <a:r>
              <a:rPr lang="ru-RU" b="1" dirty="0" smtClean="0"/>
              <a:t>бразование</a:t>
            </a:r>
            <a:r>
              <a:rPr lang="ru-RU" b="1" dirty="0"/>
              <a:t>, специальность, </a:t>
            </a:r>
            <a:r>
              <a:rPr lang="ru-RU" b="1" dirty="0" smtClean="0"/>
              <a:t>квалификация:</a:t>
            </a:r>
          </a:p>
          <a:p>
            <a:pPr marL="0" indent="0">
              <a:buNone/>
            </a:pPr>
            <a:r>
              <a:rPr lang="ru-RU" dirty="0"/>
              <a:t>1.	Ростовский Государственный Экономический университет</a:t>
            </a:r>
          </a:p>
          <a:p>
            <a:pPr marL="0" indent="0">
              <a:buNone/>
            </a:pPr>
            <a:r>
              <a:rPr lang="ru-RU" dirty="0"/>
              <a:t>Специальность: «Организация работы с молодежью» 2008-2013гг.</a:t>
            </a:r>
          </a:p>
          <a:p>
            <a:pPr marL="0" indent="0">
              <a:buNone/>
            </a:pPr>
            <a:r>
              <a:rPr lang="ru-RU" dirty="0"/>
              <a:t>2.	Ростовский государственный экономический университет </a:t>
            </a:r>
          </a:p>
          <a:p>
            <a:pPr marL="0" indent="0">
              <a:buNone/>
            </a:pPr>
            <a:r>
              <a:rPr lang="ru-RU" dirty="0"/>
              <a:t>Специальность: «Педагог высшей школы» 2008-2013гг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 smtClean="0"/>
              <a:t>Педагог первой квалификационной категории</a:t>
            </a:r>
          </a:p>
          <a:p>
            <a:pPr marL="0" indent="0">
              <a:buNone/>
            </a:pPr>
            <a:r>
              <a:rPr lang="ru-RU" b="1" dirty="0" smtClean="0"/>
              <a:t>Стаж </a:t>
            </a:r>
            <a:r>
              <a:rPr lang="ru-RU" b="1" dirty="0"/>
              <a:t>педагогической </a:t>
            </a:r>
            <a:r>
              <a:rPr lang="ru-RU" b="1" dirty="0" smtClean="0"/>
              <a:t>работы: </a:t>
            </a:r>
            <a:r>
              <a:rPr lang="ru-RU" dirty="0" smtClean="0"/>
              <a:t>5 лет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4774" y="1201783"/>
            <a:ext cx="5367786" cy="3579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324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794" y="381337"/>
            <a:ext cx="10058400" cy="5722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Самообразование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657" y="1227908"/>
            <a:ext cx="10058400" cy="393192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Курсы </a:t>
            </a:r>
            <a:r>
              <a:rPr lang="ru-RU" b="1" dirty="0"/>
              <a:t>повышения </a:t>
            </a:r>
            <a:r>
              <a:rPr lang="ru-RU" b="1" dirty="0" smtClean="0"/>
              <a:t>квалификации:</a:t>
            </a:r>
            <a:endParaRPr lang="ru-RU" b="1" dirty="0"/>
          </a:p>
          <a:p>
            <a:pPr marL="0" indent="0">
              <a:buNone/>
            </a:pPr>
            <a:r>
              <a:rPr lang="ru-RU" dirty="0" smtClean="0"/>
              <a:t>1. </a:t>
            </a:r>
            <a:r>
              <a:rPr lang="ru-RU" dirty="0" err="1" smtClean="0"/>
              <a:t>Новочеркасский</a:t>
            </a:r>
            <a:r>
              <a:rPr lang="ru-RU" dirty="0" smtClean="0"/>
              <a:t> промышленно-гуманитарный колледж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Специальность</a:t>
            </a:r>
            <a:r>
              <a:rPr lang="ru-RU" dirty="0"/>
              <a:t>: «Воспитатель» (ДПО)  2015-2016гг. </a:t>
            </a:r>
          </a:p>
          <a:p>
            <a:pPr marL="0" indent="0">
              <a:buNone/>
            </a:pPr>
            <a:r>
              <a:rPr lang="ru-RU" dirty="0" smtClean="0"/>
              <a:t>2. Южный </a:t>
            </a:r>
            <a:r>
              <a:rPr lang="ru-RU" dirty="0"/>
              <a:t>Федеральный Университет</a:t>
            </a:r>
          </a:p>
          <a:p>
            <a:pPr marL="0" indent="0">
              <a:buNone/>
            </a:pPr>
            <a:r>
              <a:rPr lang="ru-RU" dirty="0" smtClean="0"/>
              <a:t> Специальность</a:t>
            </a:r>
            <a:r>
              <a:rPr lang="ru-RU" dirty="0"/>
              <a:t>: «Логопедия» (ДПО) 2016-2017гг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1339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2263" y="302960"/>
            <a:ext cx="9727474" cy="50693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Достижения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527" y="302960"/>
            <a:ext cx="3905794" cy="55011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97964" y="1572332"/>
            <a:ext cx="4215939" cy="59635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2045" y="302960"/>
            <a:ext cx="3398428" cy="480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356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3703" y="224582"/>
            <a:ext cx="9544594" cy="62450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Достижения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10267" y="204729"/>
            <a:ext cx="3108957" cy="43976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6021" y="224582"/>
            <a:ext cx="3130618" cy="44283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688132" y="2221998"/>
            <a:ext cx="3252654" cy="4721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469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2228" y="642594"/>
            <a:ext cx="9622971" cy="4546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Достижения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138" y="979714"/>
            <a:ext cx="3400205" cy="48096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6551" y="1632069"/>
            <a:ext cx="3408220" cy="48209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1599" y="979714"/>
            <a:ext cx="3773328" cy="5337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081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388" y="329086"/>
            <a:ext cx="9675223" cy="41549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Педагогическое </a:t>
            </a:r>
            <a:r>
              <a:rPr lang="ru-RU" dirty="0"/>
              <a:t>кредо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799" y="1685109"/>
            <a:ext cx="10058400" cy="39319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/>
              <a:t>Дети должны жить в мире красоты, игры, сказки, музыки, рисунка, фантазии, творчества. (В. </a:t>
            </a:r>
            <a:r>
              <a:rPr lang="ru-RU" sz="3200" b="1" dirty="0" err="1"/>
              <a:t>А.Сухомлинский</a:t>
            </a:r>
            <a:r>
              <a:rPr lang="ru-RU" sz="32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27669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5731" y="276834"/>
            <a:ext cx="9740537" cy="520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Достижения </a:t>
            </a:r>
            <a:r>
              <a:rPr lang="ru-RU" dirty="0"/>
              <a:t>обучающихся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763" y="1998619"/>
            <a:ext cx="2585761" cy="3657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84967" y="1410912"/>
            <a:ext cx="2835628" cy="40110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3038" y="1306285"/>
            <a:ext cx="2835102" cy="401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585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4874" y="104502"/>
            <a:ext cx="9742252" cy="11583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511" y="1058092"/>
            <a:ext cx="2890511" cy="40886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807" y="2495005"/>
            <a:ext cx="2751988" cy="38927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4581" y="1058092"/>
            <a:ext cx="3112148" cy="4402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9045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51</TotalTime>
  <Words>102</Words>
  <Application>Microsoft Office PowerPoint</Application>
  <PresentationFormat>Широкоэкранный</PresentationFormat>
  <Paragraphs>25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Century Gothic</vt:lpstr>
      <vt:lpstr>Garamond</vt:lpstr>
      <vt:lpstr>Савон</vt:lpstr>
      <vt:lpstr>Портфолио воспитателя </vt:lpstr>
      <vt:lpstr>ОБЩИЕ СВЕДЕНИЯ</vt:lpstr>
      <vt:lpstr>Самообразование</vt:lpstr>
      <vt:lpstr>Достижения</vt:lpstr>
      <vt:lpstr>Достижения</vt:lpstr>
      <vt:lpstr>Достижения</vt:lpstr>
      <vt:lpstr>Педагогическое кредо</vt:lpstr>
      <vt:lpstr>Достижения обучающихся</vt:lpstr>
      <vt:lpstr>Презентация PowerPoint</vt:lpstr>
      <vt:lpstr>Презентация PowerPoint</vt:lpstr>
      <vt:lpstr>Моя работа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воспитателя</dc:title>
  <dc:creator>Пользователь Windows</dc:creator>
  <cp:lastModifiedBy>Пользователь Windows</cp:lastModifiedBy>
  <cp:revision>7</cp:revision>
  <dcterms:created xsi:type="dcterms:W3CDTF">2018-02-04T08:43:23Z</dcterms:created>
  <dcterms:modified xsi:type="dcterms:W3CDTF">2018-02-04T09:44:10Z</dcterms:modified>
</cp:coreProperties>
</file>