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5" r:id="rId5"/>
    <p:sldId id="266" r:id="rId6"/>
    <p:sldId id="262" r:id="rId7"/>
    <p:sldId id="267" r:id="rId8"/>
    <p:sldId id="264" r:id="rId9"/>
    <p:sldId id="268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gif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1.gif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4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12" Type="http://schemas.openxmlformats.org/officeDocument/2006/relationships/image" Target="../media/image1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6.png"/><Relationship Id="rId5" Type="http://schemas.openxmlformats.org/officeDocument/2006/relationships/image" Target="../media/image4.png"/><Relationship Id="rId10" Type="http://schemas.openxmlformats.org/officeDocument/2006/relationships/image" Target="../media/image25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2.png"/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12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30.png"/><Relationship Id="rId5" Type="http://schemas.openxmlformats.org/officeDocument/2006/relationships/image" Target="../media/image4.png"/><Relationship Id="rId10" Type="http://schemas.openxmlformats.org/officeDocument/2006/relationships/image" Target="../media/image29.png"/><Relationship Id="rId4" Type="http://schemas.openxmlformats.org/officeDocument/2006/relationships/image" Target="../media/image21.png"/><Relationship Id="rId9" Type="http://schemas.openxmlformats.org/officeDocument/2006/relationships/image" Target="../media/image28.png"/><Relationship Id="rId1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.png"/><Relationship Id="rId7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11.gif"/><Relationship Id="rId5" Type="http://schemas.openxmlformats.org/officeDocument/2006/relationships/image" Target="../media/image5.png"/><Relationship Id="rId10" Type="http://schemas.openxmlformats.org/officeDocument/2006/relationships/image" Target="../media/image36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38.png"/><Relationship Id="rId12" Type="http://schemas.openxmlformats.org/officeDocument/2006/relationships/image" Target="../media/image1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4.png"/><Relationship Id="rId10" Type="http://schemas.openxmlformats.org/officeDocument/2006/relationships/image" Target="../media/image41.png"/><Relationship Id="rId4" Type="http://schemas.openxmlformats.org/officeDocument/2006/relationships/image" Target="../media/image21.png"/><Relationship Id="rId9" Type="http://schemas.openxmlformats.org/officeDocument/2006/relationships/image" Target="../media/image40.png"/><Relationship Id="rId14" Type="http://schemas.openxmlformats.org/officeDocument/2006/relationships/image" Target="../media/image4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.png"/><Relationship Id="rId7" Type="http://schemas.openxmlformats.org/officeDocument/2006/relationships/image" Target="../media/image45.png"/><Relationship Id="rId12" Type="http://schemas.openxmlformats.org/officeDocument/2006/relationships/image" Target="../media/image1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.png"/><Relationship Id="rId10" Type="http://schemas.openxmlformats.org/officeDocument/2006/relationships/image" Target="../media/image48.png"/><Relationship Id="rId4" Type="http://schemas.openxmlformats.org/officeDocument/2006/relationships/image" Target="../media/image21.png"/><Relationship Id="rId9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11.gif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5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2.png"/><Relationship Id="rId5" Type="http://schemas.openxmlformats.org/officeDocument/2006/relationships/image" Target="../media/image9.png"/><Relationship Id="rId10" Type="http://schemas.openxmlformats.org/officeDocument/2006/relationships/image" Target="../media/image45.png"/><Relationship Id="rId4" Type="http://schemas.openxmlformats.org/officeDocument/2006/relationships/image" Target="../media/image4.png"/><Relationship Id="rId9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57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3"/>
            <a:ext cx="9099448" cy="607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7199" y="1461983"/>
            <a:ext cx="2667000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151" y="1483657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495" y="1483657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841" y="3081183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36" y="3279598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37" y="3004983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56" y="2787539"/>
            <a:ext cx="714375" cy="714375"/>
          </a:xfrm>
          <a:prstGeom prst="rect">
            <a:avLst/>
          </a:prstGeom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50" y="3113775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967" y="2806228"/>
            <a:ext cx="696083" cy="615095"/>
          </a:xfrm>
          <a:prstGeom prst="rect">
            <a:avLst/>
          </a:prstGeom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663" y="3184370"/>
            <a:ext cx="6953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435" y="3585009"/>
            <a:ext cx="718528" cy="718528"/>
          </a:xfrm>
          <a:prstGeom prst="rect">
            <a:avLst/>
          </a:prstGeom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445" y="3208976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944" y="2723975"/>
            <a:ext cx="1633276" cy="204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08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5583" y="1491942"/>
            <a:ext cx="2667000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535" y="1513616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879" y="1513616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225" y="3111142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820" y="3309557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821" y="3034942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83" y="2643226"/>
            <a:ext cx="935832" cy="9358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31" y="3503167"/>
            <a:ext cx="950945" cy="9509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442" y="3668062"/>
            <a:ext cx="702941" cy="6211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" y="2781324"/>
            <a:ext cx="687389" cy="687389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896" y="3046964"/>
            <a:ext cx="9334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341" y="2799247"/>
            <a:ext cx="68262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055" y="3174619"/>
            <a:ext cx="701675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834" y="3543369"/>
            <a:ext cx="950913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565" y="2569252"/>
            <a:ext cx="1646802" cy="205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28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1" y="1453937"/>
            <a:ext cx="266382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408" y="1451005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132" y="1423391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259" y="2890137"/>
            <a:ext cx="737333" cy="97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696" y="2813937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697" y="3075184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507" y="2826531"/>
            <a:ext cx="571128" cy="571128"/>
          </a:xfrm>
          <a:prstGeom prst="rect">
            <a:avLst/>
          </a:prstGeom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543" y="3661198"/>
            <a:ext cx="592235" cy="59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26" y="2752709"/>
            <a:ext cx="644950" cy="644950"/>
          </a:xfrm>
          <a:prstGeom prst="rect">
            <a:avLst/>
          </a:prstGeom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650" y="3064679"/>
            <a:ext cx="59690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488" y="3040865"/>
            <a:ext cx="64611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850" y="3276002"/>
            <a:ext cx="566737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687" y="2608694"/>
            <a:ext cx="1719064" cy="214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1" y="1407324"/>
            <a:ext cx="266382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928" y="1404392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652" y="1376778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779" y="2843524"/>
            <a:ext cx="737333" cy="97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216" y="2767324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217" y="3028571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90" y="2619309"/>
            <a:ext cx="712614" cy="7126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570" y="2569112"/>
            <a:ext cx="762811" cy="7628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44" y="3440905"/>
            <a:ext cx="735073" cy="735073"/>
          </a:xfrm>
          <a:prstGeom prst="rect">
            <a:avLst/>
          </a:prstGeom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080" y="3443684"/>
            <a:ext cx="68262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105" y="3056185"/>
            <a:ext cx="68262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290" y="3029262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124" y="2950517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434" y="3049984"/>
            <a:ext cx="738187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792" y="2362798"/>
            <a:ext cx="1729417" cy="216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7199" y="1568843"/>
            <a:ext cx="2667000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151" y="1590517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495" y="1590517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841" y="3188043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36" y="3386458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37" y="3111843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29204" y="3188042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82" y="3220636"/>
            <a:ext cx="719574" cy="7195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959" y="3242310"/>
            <a:ext cx="713456" cy="630448"/>
          </a:xfrm>
          <a:prstGeom prst="rect">
            <a:avLst/>
          </a:prstGeom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824" y="2956267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663" y="3001510"/>
            <a:ext cx="712787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576" y="3309168"/>
            <a:ext cx="666278" cy="666278"/>
          </a:xfrm>
          <a:prstGeom prst="rect">
            <a:avLst/>
          </a:prstGeom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903" y="3753986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953" y="2620894"/>
            <a:ext cx="1801229" cy="225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19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1" y="1386586"/>
            <a:ext cx="266382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408" y="1383654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132" y="1356040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259" y="2822786"/>
            <a:ext cx="737333" cy="97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696" y="2746586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697" y="3007833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31462" y="2823822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07" y="2551020"/>
            <a:ext cx="974718" cy="9747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41" y="2724820"/>
            <a:ext cx="658343" cy="6583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198" y="3106789"/>
            <a:ext cx="704595" cy="704595"/>
          </a:xfrm>
          <a:prstGeom prst="rect">
            <a:avLst/>
          </a:prstGeom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287" y="2478268"/>
            <a:ext cx="97472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356" y="2652371"/>
            <a:ext cx="658813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356" y="3429450"/>
            <a:ext cx="701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705" y="2428562"/>
            <a:ext cx="1706613" cy="21332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151" y="3606880"/>
            <a:ext cx="683748" cy="683748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594" y="3518187"/>
            <a:ext cx="68262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869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1" y="1623088"/>
            <a:ext cx="266382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408" y="1620156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132" y="1592542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259" y="3059288"/>
            <a:ext cx="737333" cy="97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696" y="2983088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697" y="3244335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631462" y="3060324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68" y="3296292"/>
            <a:ext cx="719688" cy="719688"/>
          </a:xfrm>
          <a:prstGeom prst="rect">
            <a:avLst/>
          </a:prstGeom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820" y="3207411"/>
            <a:ext cx="8286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13" y="3287279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273" y="2663301"/>
            <a:ext cx="7191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588" y="3470450"/>
            <a:ext cx="8286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145" y="3506273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875" y="2594893"/>
            <a:ext cx="1863080" cy="23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89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22709" y="1461901"/>
            <a:ext cx="2667000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661" y="1483575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005" y="1483575"/>
            <a:ext cx="2670175" cy="3303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351" y="3081101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946" y="3279516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947" y="3004901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94714" y="3081100"/>
            <a:ext cx="738187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40" y="3169950"/>
            <a:ext cx="715144" cy="7151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39" y="3117348"/>
            <a:ext cx="783332" cy="6921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584" y="3153571"/>
            <a:ext cx="829674" cy="829674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840" y="2747770"/>
            <a:ext cx="7127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392" y="2733438"/>
            <a:ext cx="785813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188" y="3553499"/>
            <a:ext cx="8286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747" y="2979956"/>
            <a:ext cx="1039424" cy="1039424"/>
          </a:xfrm>
          <a:prstGeom prst="rect">
            <a:avLst/>
          </a:prstGeom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396" y="3419237"/>
            <a:ext cx="1036637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712" y="2503297"/>
            <a:ext cx="1638759" cy="204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23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Windows User</cp:lastModifiedBy>
  <cp:revision>20</cp:revision>
  <dcterms:created xsi:type="dcterms:W3CDTF">2017-12-19T06:27:52Z</dcterms:created>
  <dcterms:modified xsi:type="dcterms:W3CDTF">2017-12-19T15:50:11Z</dcterms:modified>
</cp:coreProperties>
</file>