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72" r:id="rId5"/>
    <p:sldId id="262" r:id="rId6"/>
    <p:sldId id="263" r:id="rId7"/>
    <p:sldId id="261" r:id="rId8"/>
    <p:sldId id="270" r:id="rId9"/>
    <p:sldId id="269" r:id="rId10"/>
    <p:sldId id="266" r:id="rId11"/>
    <p:sldId id="267" r:id="rId12"/>
    <p:sldId id="268" r:id="rId13"/>
    <p:sldId id="264" r:id="rId14"/>
    <p:sldId id="274" r:id="rId15"/>
    <p:sldId id="276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2" d="100"/>
          <a:sy n="52" d="100"/>
        </p:scale>
        <p:origin x="662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0656A-9A80-486E-94F1-41C10836FB8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FFF2-373E-4BCC-B9DD-1E8FB1194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582D-AAB7-4961-B063-DD2D7508E89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159F-4C43-483A-A29D-272A86870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89BCF-2392-4D9F-90C5-3D192665191C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EFF35-3884-4A1A-8C79-1DDEA136C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2C29-B362-4AA5-969E-317C08A29646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FF23-59D2-4ACD-A73D-1830A80BC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E4F2F-219A-4908-9BD5-DE3621FEA8D5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1D1C-369E-492A-98B5-962E7AC59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F7808-D2DE-4592-9C4C-C734179E3BCA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D898C-CD93-4D91-B01F-EB2BC848A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93735-8FAC-43DA-A460-95D28793565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6A987-31F9-4D39-A554-ACB3FD541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F6B3E-BAA9-490F-9CCE-8BF1B054087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864F-1E38-419F-A4F2-2702956D8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66C01-7D39-45DE-8F8D-17363201DFC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2845-75B7-44C6-ABA1-E9F63BA63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14DBC-6276-45E8-9E63-21AD584D3480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653A3-8945-4B3E-A318-C108FC144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1711-9691-4786-A53E-7E377CD39B0D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6F905-3B5C-4067-9A46-79F985214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C8CB4A-330A-46C3-B694-C7A424EFA083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A11BBE-6F8A-4EE7-B74F-4E45BD5AE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507913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26030" y="400051"/>
            <a:ext cx="8311970" cy="6494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НАША ЭКСКУРСИЯ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В ЦЕНТРАЛЬНЫЙ СИБИРСКИЙ БОТАНИЧЕСКИЙ САД!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ГРУППА №2 «ЗЕМЛЯНИЧКА»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НОВОСИБИРСК 2015г.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89275" y="211138"/>
            <a:ext cx="7050088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ЗДЕСЬ БОГАТАЯ КОЛЛЕКЦИЯ КАКТУСОВ, ЭТИХ КОЛЮЧИХ КРАСАВЦЕВ, КОТОРЫЕ ПРОИЗВЕЛИ НА НАС ВПЕЧАТЛЕНИЯ!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5523">
            <a:off x="892175" y="1887538"/>
            <a:ext cx="5572125" cy="4178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4692">
            <a:off x="7004050" y="1765300"/>
            <a:ext cx="4648200" cy="3486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-11113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54325" y="334963"/>
            <a:ext cx="7594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УЗНАЛИ ТАКОЕ РАСТЕНИЕ, КАК БАМБУК.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УВИДЕЛИ КАК РАСТУТ АНАНАСЫ, ЛИМОНЫ, МАНДАРИНЫ!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51" y="1730670"/>
            <a:ext cx="4282068" cy="32115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070" y="1472550"/>
            <a:ext cx="3849031" cy="5132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8934" y="3654971"/>
            <a:ext cx="3588837" cy="26916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30163"/>
            <a:ext cx="122428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97113" y="304800"/>
            <a:ext cx="66802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ЭКСКУРСИИ С НАМИ ИГРАЛИ И РАССКАЗЫВАЛИ СКАЗКИ ПРО РАСТЕНИЯ!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12177">
            <a:off x="521064" y="1930216"/>
            <a:ext cx="4602523" cy="3311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33175">
            <a:off x="7829677" y="1417617"/>
            <a:ext cx="3943858" cy="2431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2438">
            <a:off x="5337063" y="3372598"/>
            <a:ext cx="3838539" cy="2878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30425" y="222250"/>
            <a:ext cx="90201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7175" y="222250"/>
            <a:ext cx="8977313" cy="1201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ЭКСКУРСИИ У НАС БЫЛА ВОЗМОЖНОСТЬ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НОВОЕ РАСТЕНИЕ ДЛЯ ДОМАШНЕЙ КОЛЛЕКЦИИ!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14"/>
          <a:stretch/>
        </p:blipFill>
        <p:spPr>
          <a:xfrm>
            <a:off x="2654300" y="1631950"/>
            <a:ext cx="6323013" cy="4946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30425" y="222250"/>
            <a:ext cx="90201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11488" y="390525"/>
            <a:ext cx="71278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ЗДЕСЬ ПРЕКРАСНО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ЛЮБОЕ ВРЕМЯ ГОДА!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041" y="2354268"/>
            <a:ext cx="5002179" cy="37516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140" y="1388559"/>
            <a:ext cx="4980879" cy="373565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30425" y="222250"/>
            <a:ext cx="90201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2713" y="222250"/>
            <a:ext cx="8756650" cy="2833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32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ЕЛИСЕЕВА ИРИНА АЛЕКСАНДРОВНА</a:t>
            </a:r>
          </a:p>
          <a:p>
            <a:pPr algn="ctr"/>
            <a:endParaRPr lang="ru-RU" sz="32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МКДОУ Д/С №388</a:t>
            </a:r>
          </a:p>
          <a:p>
            <a:pPr algn="ctr"/>
            <a:r>
              <a:rPr lang="ru-RU" sz="20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г.НОВОСИБИРСК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0472" y="1819881"/>
            <a:ext cx="2149811" cy="3902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662113" y="4081463"/>
            <a:ext cx="6564312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3714">
            <a:off x="2942549" y="2789361"/>
            <a:ext cx="5721351" cy="3869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78113" y="234950"/>
            <a:ext cx="803116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ГОДУ ВЕСНА У НАС В СИБИРИ ХОЛОДНАЯ, ПОГОДА РЕДКО БАЛУЕТ ПОГОЖИМИ ТЁПЛЫМИ ДЕНЬКАМИ. ТЕМ ПРИЯТНЕЕ БЫЛО НАМ С ДЕТЬМИ И РОДИТЕЛЯМИ ОКАЗАТЬСЯ В ЦАРСТВЕ ЗЕЛЕНИ – НАШЕМ НОВОСИБИРСКОМ БОТАНИЧЕСКОМ САДУ!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86050" y="593725"/>
            <a:ext cx="71469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ВСТРЕТИЛ ДОБРОДУШНЫЙ И ОЧЕНЬ МИЛЫЙ ЭКСКУРСОВОД!</a:t>
            </a: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11277">
            <a:off x="414338" y="2124075"/>
            <a:ext cx="5395912" cy="2936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4763" y="2395538"/>
            <a:ext cx="4824412" cy="3411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79675" y="160338"/>
            <a:ext cx="760095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ЗДЕСЬ С ЛЮБОВЬЮ И НЕЖНОСТЬЮ          ВЗВРАЩИВАЮТ, ХОЛЯТ И ЛЕЛЕЮТ УДИВИТЕЛЬНЫЕ РАСТЕНИЯ СО ВСЕГО СВЕТА!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44755">
            <a:off x="1025525" y="1743075"/>
            <a:ext cx="4295775" cy="436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87875">
            <a:off x="5940425" y="2157413"/>
            <a:ext cx="5341938" cy="4083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-92075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311525" y="234950"/>
            <a:ext cx="70373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ОРАНЖЕРЕЯХ МЫ УВИДЕЛИ ШИКАРНЫЕ ЭКСПОЗИЦИИ ТРОПИЧЕСКИХ И СУБТРОПИЧЕСКИХ РАСТЕНИЙ!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1757363"/>
            <a:ext cx="4129088" cy="3348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00" y="2503488"/>
            <a:ext cx="3998913" cy="3703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94075" y="342900"/>
            <a:ext cx="62420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ПОЛЮБОВАЛИСЬ ДЕТИ РАЗНЫМИ ЛИАНАМИ!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15"/>
          <a:stretch/>
        </p:blipFill>
        <p:spPr>
          <a:xfrm rot="21100742">
            <a:off x="795338" y="1984375"/>
            <a:ext cx="5451475" cy="3587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2"/>
          <a:stretch/>
        </p:blipFill>
        <p:spPr>
          <a:xfrm rot="501003">
            <a:off x="6740525" y="2305050"/>
            <a:ext cx="4537075" cy="394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97213" y="263525"/>
            <a:ext cx="70421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УЗНАЛИ, ЧТО ЕСТЬ ТАКОЕ РАСТЕНИЕ, КОТОРОЕ ПИТАЕТСЯ НАСЕКОМЫМИ.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3283">
            <a:off x="2800350" y="1741488"/>
            <a:ext cx="7124700" cy="4468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11488" y="177800"/>
            <a:ext cx="712787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С ПОЛЕЗНЫМИ И ЛЕКАРСТВЕННЫМИ РАСТЕНИЯМИ.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488" y="1460500"/>
            <a:ext cx="6362700" cy="4773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14288"/>
            <a:ext cx="122428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Обзоры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800" y="0"/>
            <a:ext cx="12242800" cy="684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11138"/>
            <a:ext cx="6938963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СРЕДИ ЭКЗОТИЧЕСКИХ РАСТЕНИЙ, МЫ ОБНАРУЖИЛИ И СТАРЫХ ЗНАКОМЫХ – АЛОЭ И ХЛОРОФИТУМ!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850" y="2017713"/>
            <a:ext cx="5330825" cy="3997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1850" y="1687513"/>
            <a:ext cx="3660775" cy="487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205</Words>
  <Application>Microsoft Office PowerPoint</Application>
  <PresentationFormat>Широкоэкранный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Димон</dc:creator>
  <cp:lastModifiedBy>Димон</cp:lastModifiedBy>
  <cp:revision>31</cp:revision>
  <dcterms:created xsi:type="dcterms:W3CDTF">2015-03-29T16:07:22Z</dcterms:created>
  <dcterms:modified xsi:type="dcterms:W3CDTF">2018-02-04T10:40:31Z</dcterms:modified>
</cp:coreProperties>
</file>