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Черный аист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ru-RU" dirty="0" smtClean="0"/>
              <a:t>Черный аист – крупная, до 3 кг птица, черного цвета, с белым брюхом и красным клювом и лапами. Широко распространен в лесных и горных районах России. Предпочитают пресные озера, где много рыбы. Является исчезающим видом.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72816"/>
            <a:ext cx="4038600" cy="255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Черный аист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Черный аист</dc:title>
  <dc:creator>user</dc:creator>
  <cp:lastModifiedBy>user</cp:lastModifiedBy>
  <cp:revision>1</cp:revision>
  <dcterms:created xsi:type="dcterms:W3CDTF">2017-12-06T17:00:40Z</dcterms:created>
  <dcterms:modified xsi:type="dcterms:W3CDTF">2017-12-06T17:08:58Z</dcterms:modified>
</cp:coreProperties>
</file>