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46" d="100"/>
          <a:sy n="46" d="100"/>
        </p:scale>
        <p:origin x="78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smtClean="0"/>
              <a:t>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105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2/4/2018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91498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795800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73140541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97661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2/4/2018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4011523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2/4/2018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14495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smtClean="0"/>
              <a:t>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3394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smtClean="0"/>
              <a:t>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399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smtClean="0"/>
              <a:t>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811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smtClean="0"/>
              <a:t>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558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smtClean="0"/>
              <a:t>2/4/2018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611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smtClean="0"/>
              <a:t>2/4/2018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243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smtClean="0"/>
              <a:t>2/4/2018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812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smtClean="0"/>
              <a:t>2/4/2018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7555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BBEA6-7C60-4B02-AE87-00D78D8422AF}" type="datetimeFigureOut">
              <a:rPr lang="en-US" smtClean="0"/>
              <a:t>2/4/2018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2355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smtClean="0"/>
              <a:t>2/4/2018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721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8624D31-43A5-475A-80CF-332C9F6DCF35}" type="datetimeFigureOut">
              <a:rPr lang="en-US" smtClean="0"/>
              <a:t>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2419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Формирование социальных отношений дошкольников в процессе разновозрастного взаимодействия в рамках реализации проекта «Дошкольник Белогорья»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4955" y="4984124"/>
            <a:ext cx="8825658" cy="1635616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Воронова Екатерина Викторовна</a:t>
            </a:r>
          </a:p>
          <a:p>
            <a:r>
              <a:rPr lang="ru-RU" dirty="0" smtClean="0"/>
              <a:t>Воспитатель </a:t>
            </a:r>
            <a:r>
              <a:rPr lang="ru-RU" dirty="0" err="1" smtClean="0"/>
              <a:t>мадоу</a:t>
            </a:r>
            <a:r>
              <a:rPr lang="ru-RU" dirty="0" smtClean="0"/>
              <a:t> </a:t>
            </a:r>
            <a:r>
              <a:rPr lang="ru-RU" dirty="0" err="1" smtClean="0"/>
              <a:t>црр</a:t>
            </a:r>
            <a:r>
              <a:rPr lang="ru-RU" dirty="0" smtClean="0"/>
              <a:t> №35 «родничок»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3163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351917"/>
            <a:ext cx="10058400" cy="2830084"/>
          </a:xfrm>
        </p:spPr>
        <p:txBody>
          <a:bodyPr>
            <a:noAutofit/>
          </a:bodyPr>
          <a:lstStyle/>
          <a:p>
            <a:r>
              <a:rPr lang="ru-RU" sz="2800" dirty="0" smtClean="0"/>
              <a:t>Разновозрастное взаимодействие дошкольников-необходимый компонент системы образования, так как именно оно делает процесс общения детей друг с другом максимально интересным, заманчивым, привлекательным, а результаты воспитания и обучения-эффективными.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8524" y="2567792"/>
            <a:ext cx="5594349" cy="4195762"/>
          </a:xfrm>
        </p:spPr>
      </p:pic>
    </p:spTree>
    <p:extLst>
      <p:ext uri="{BB962C8B-B14F-4D97-AF65-F5344CB8AC3E}">
        <p14:creationId xmlns:p14="http://schemas.microsoft.com/office/powerpoint/2010/main" val="3785053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Воспитательные потенциалы разновозрастного взаимодействия: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sz="2800" dirty="0" smtClean="0"/>
              <a:t>Способствует расширению </a:t>
            </a:r>
          </a:p>
          <a:p>
            <a:r>
              <a:rPr lang="ru-RU" sz="2800" dirty="0" smtClean="0"/>
              <a:t>спектра освоенных социальных ролей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4740" y="2593302"/>
            <a:ext cx="3043976" cy="4058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210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142" y="-1491992"/>
            <a:ext cx="9404723" cy="140053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286603"/>
            <a:ext cx="10058400" cy="5582491"/>
          </a:xfrm>
        </p:spPr>
        <p:txBody>
          <a:bodyPr/>
          <a:lstStyle/>
          <a:p>
            <a:r>
              <a:rPr lang="ru-RU" sz="2800" dirty="0" smtClean="0"/>
              <a:t>Создает условия для формирования таких социально значимых качеств личности как ответственность, самостоятельность, терпимость, доброжелательность, дисциплинированность и др.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2217" y="2220296"/>
            <a:ext cx="6057535" cy="4543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018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097280" y="240884"/>
            <a:ext cx="100584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240884"/>
            <a:ext cx="10058400" cy="5628210"/>
          </a:xfrm>
        </p:spPr>
        <p:txBody>
          <a:bodyPr/>
          <a:lstStyle/>
          <a:p>
            <a:r>
              <a:rPr lang="ru-RU" sz="2800" dirty="0" smtClean="0"/>
              <a:t>Содействует становлению опыта реализации субъектной позиции в современной жизни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1764" y="1271357"/>
            <a:ext cx="7156935" cy="5367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6977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0159" y="-463640"/>
            <a:ext cx="10058400" cy="14166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286603"/>
            <a:ext cx="10058400" cy="5582491"/>
          </a:xfrm>
        </p:spPr>
        <p:txBody>
          <a:bodyPr/>
          <a:lstStyle/>
          <a:p>
            <a:r>
              <a:rPr lang="ru-RU" sz="2800" dirty="0" smtClean="0"/>
              <a:t>Позволяет заместить воспитательное влияние педагога на влияние старшего сверстника, не отягощенного негативными стереотипами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2975" y="1644845"/>
            <a:ext cx="6796327" cy="5097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2126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286603"/>
            <a:ext cx="10058400" cy="5582491"/>
          </a:xfrm>
        </p:spPr>
        <p:txBody>
          <a:bodyPr/>
          <a:lstStyle/>
          <a:p>
            <a:r>
              <a:rPr lang="ru-RU" sz="2800" dirty="0" smtClean="0"/>
              <a:t>Является пространством для формирования организационных навыков старших учащихся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4491" y="1194515"/>
            <a:ext cx="7388754" cy="554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8744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286603"/>
            <a:ext cx="10058400" cy="5582491"/>
          </a:xfrm>
        </p:spPr>
        <p:txBody>
          <a:bodyPr/>
          <a:lstStyle/>
          <a:p>
            <a:r>
              <a:rPr lang="ru-RU" sz="2800" dirty="0" smtClean="0"/>
              <a:t>Это доступное для ребёнка пространство обмена социальным опытом, знаниями, умениями, ценностными приоритетами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9158" y="1837787"/>
            <a:ext cx="7271514" cy="4828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0572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4837176"/>
          </a:xfrm>
        </p:spPr>
        <p:txBody>
          <a:bodyPr>
            <a:noAutofit/>
          </a:bodyPr>
          <a:lstStyle/>
          <a:p>
            <a:r>
              <a:rPr lang="ru-RU" sz="4800" dirty="0" err="1" smtClean="0"/>
              <a:t>А.С.Макаренко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«Воспитание заключается в том, что более взрослое поколение передает свой опыт, свою страсть, свои убеждения младшему поколению»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V="1">
            <a:off x="1097280" y="5596127"/>
            <a:ext cx="10058400" cy="45719"/>
          </a:xfrm>
        </p:spPr>
        <p:txBody>
          <a:bodyPr>
            <a:normAutofit fontScale="25000" lnSpcReduction="20000"/>
          </a:bodyPr>
          <a:lstStyle/>
          <a:p>
            <a:endParaRPr lang="ru-RU" sz="2000" dirty="0"/>
          </a:p>
          <a:p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15506628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144</TotalTime>
  <Words>138</Words>
  <Application>Microsoft Office PowerPoint</Application>
  <PresentationFormat>Широкоэкранный</PresentationFormat>
  <Paragraphs>16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 3</vt:lpstr>
      <vt:lpstr>Ион</vt:lpstr>
      <vt:lpstr>Формирование социальных отношений дошкольников в процессе разновозрастного взаимодействия в рамках реализации проекта «Дошкольник Белогорья»</vt:lpstr>
      <vt:lpstr>Разновозрастное взаимодействие дошкольников-необходимый компонент системы образования, так как именно оно делает процесс общения детей друг с другом максимально интересным, заманчивым, привлекательным, а результаты воспитания и обучения-эффективными.</vt:lpstr>
      <vt:lpstr>Воспитательные потенциалы разновозрастного взаимодействия: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А.С.Макаренко «Воспитание заключается в том, что более взрослое поколение передает свой опыт, свою страсть, свои убеждения младшему поколению»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социальных отношений дошкольников в процессе разновозрастного взаимодействия в рамках реализации проекта «Дошкольник Белогорья»</dc:title>
  <dc:creator>Вадим Воронов</dc:creator>
  <cp:lastModifiedBy>Вадим Воронов</cp:lastModifiedBy>
  <cp:revision>10</cp:revision>
  <dcterms:created xsi:type="dcterms:W3CDTF">2016-11-24T18:37:45Z</dcterms:created>
  <dcterms:modified xsi:type="dcterms:W3CDTF">2018-02-04T11:44:08Z</dcterms:modified>
</cp:coreProperties>
</file>