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5" r:id="rId5"/>
    <p:sldId id="264" r:id="rId6"/>
    <p:sldId id="263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951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637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772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83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9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966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60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558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638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656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38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12CFD-FC84-47A8-8CAA-7943004F01DA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B9F2B-12C3-436B-9628-9DE16A928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639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ариса\Pictures\900x600_adaptiveResize_news_2015_09_festmts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2483768" y="3645024"/>
            <a:ext cx="396044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77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ариса\Pictures\festival31-10-15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24" y="0"/>
            <a:ext cx="91491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51723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октября на базе ДК «Москворечье» прошёл городской Фестиваль межрайонных советов школ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общие возможности - наши общие результаты».</a:t>
            </a:r>
          </a:p>
        </p:txBody>
      </p:sp>
    </p:spTree>
    <p:extLst>
      <p:ext uri="{BB962C8B-B14F-4D97-AF65-F5344CB8AC3E}">
        <p14:creationId xmlns:p14="http://schemas.microsoft.com/office/powerpoint/2010/main" val="292314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ариса\Pictures\18-11-2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58656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ФЕСТИВАЛЯ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6948264" y="5733256"/>
            <a:ext cx="2195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школа была активным участником фестиваля</a:t>
            </a:r>
          </a:p>
        </p:txBody>
      </p:sp>
      <p:sp>
        <p:nvSpPr>
          <p:cNvPr id="9" name="Стрелка влево 8"/>
          <p:cNvSpPr/>
          <p:nvPr/>
        </p:nvSpPr>
        <p:spPr>
          <a:xfrm rot="1347585">
            <a:off x="6106588" y="5993698"/>
            <a:ext cx="919926" cy="5269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81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ариса\Pictures\img_18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5856" y="404665"/>
            <a:ext cx="5760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стало ярким событием октября 2015 года.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69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ариса\Pictures\img_18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260648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рамках фестиваля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школа представила интересный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красочный мастер-класс  по изготовлению творческих работ из цветных салфеток.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7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Лариса\Pictures\img_18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941168"/>
            <a:ext cx="4968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мероприятии наше дошкольное отделение представило мастер-класс «Радужные салфетки». Творческая группа педагогов (Касьянова Т.А., Королёва Н.А., Кудрявцева Л.А.,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Кладиенко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В.В. , Королева Е.В., Камышева Н.В.)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46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ариса\Pictures\img_2075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0" y="781412"/>
            <a:ext cx="4098032" cy="282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Лариса\Pictures\img_20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985" y="781412"/>
            <a:ext cx="4248472" cy="282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Лариса\Pictures\img_216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89040"/>
            <a:ext cx="4337473" cy="299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Лариса\Pictures\img_219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65" y="3838690"/>
            <a:ext cx="4007127" cy="29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4834" y="188641"/>
            <a:ext cx="88316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обучали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мам, пап, бабушек изготовлению поделок из цветных салфеток, бумаги и клейстера. Гости мероприятия с огромным интересом и удовольствием делали поделки.</a:t>
            </a:r>
          </a:p>
        </p:txBody>
      </p:sp>
    </p:spTree>
    <p:extLst>
      <p:ext uri="{BB962C8B-B14F-4D97-AF65-F5344CB8AC3E}">
        <p14:creationId xmlns:p14="http://schemas.microsoft.com/office/powerpoint/2010/main" val="388145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121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7</cp:revision>
  <dcterms:created xsi:type="dcterms:W3CDTF">2018-02-04T11:42:55Z</dcterms:created>
  <dcterms:modified xsi:type="dcterms:W3CDTF">2018-02-04T13:02:56Z</dcterms:modified>
</cp:coreProperties>
</file>