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46E3A1-965E-4B40-926D-890C733CCEC5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07E65-27EA-449B-9F4D-A0CEF20286B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D07E65-27EA-449B-9F4D-A0CEF20286B0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Oleg\Desktop\Фото мамы\20180203_1214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95736" y="5013176"/>
            <a:ext cx="525658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Упали белые снега</a:t>
            </a:r>
          </a:p>
          <a:p>
            <a:endParaRPr lang="ru-RU" sz="4800" dirty="0" smtClean="0"/>
          </a:p>
          <a:p>
            <a:r>
              <a:rPr lang="ru-RU" sz="2000" dirty="0" smtClean="0"/>
              <a:t>		Саратов 2018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516216" y="5934670"/>
            <a:ext cx="2627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Петропавлова Галина . «МДОУ.Дет.Сад №71»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2636912"/>
            <a:ext cx="8229600" cy="18288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Снежные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 ворота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10243" name="Picture 3" descr="C:\Users\Oleg\Desktop\Фото мамы\20180203_1351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114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844824"/>
            <a:ext cx="8229600" cy="18288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Сладкий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шиповник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11266" name="Picture 2" descr="C:\Users\Oleg\Desktop\Фото мамы\20180203_1449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71601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6" y="2780928"/>
            <a:ext cx="8229600" cy="18288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Узор на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заборе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12290" name="Picture 2" descr="C:\Users\Oleg\Desktop\Фото мамы\20180203_1453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507605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4941168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Могучий дуб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Oleg\Desktop\Фото мамы\20180203_1242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114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4048" y="4581128"/>
            <a:ext cx="4968552" cy="18288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Смешанный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лес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Oleg\Desktop\Фото мамы\20180203_1215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565212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3933056"/>
            <a:ext cx="8229600" cy="18288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фигурная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Берёза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Oleg\Desktop\Фото мамы\20180203_1258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114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25144"/>
            <a:ext cx="8229600" cy="18288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Сосны в инее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Oleg\Desktop\Фото мамы\20180203_1219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25144"/>
            <a:ext cx="8229600" cy="18288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Кустарник в снежках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Oleg\Desktop\Фото мамы\20180203_1320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2276872"/>
            <a:ext cx="8229600" cy="18288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Невестушки</a:t>
            </a:r>
            <a:br>
              <a:rPr lang="ru-RU" sz="3600" dirty="0" smtClean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Users\Oleg\Desktop\Фото мамы\20180203_1314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572412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653136"/>
            <a:ext cx="8229600" cy="18288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Узор на берёзе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8194" name="Picture 2" descr="C:\Users\Oleg\Desktop\Фото мамы\20180203_1346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25144"/>
            <a:ext cx="8229600" cy="18288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Боярышник в снегу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9218" name="Picture 2" descr="C:\Users\Oleg\Desktop\Фото мамы\20180203_1327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</TotalTime>
  <Words>38</Words>
  <Application>Microsoft Office PowerPoint</Application>
  <PresentationFormat>Экран (4:3)</PresentationFormat>
  <Paragraphs>18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Могучий дуб</vt:lpstr>
      <vt:lpstr>Смешанный  лес</vt:lpstr>
      <vt:lpstr>фигурная Берёза</vt:lpstr>
      <vt:lpstr>Сосны в инее</vt:lpstr>
      <vt:lpstr>Кустарник в снежках</vt:lpstr>
      <vt:lpstr>Невестушки </vt:lpstr>
      <vt:lpstr>Узор на берёзе</vt:lpstr>
      <vt:lpstr>Боярышник в снегу</vt:lpstr>
      <vt:lpstr>Снежные  ворота</vt:lpstr>
      <vt:lpstr>Сладкий  шиповник</vt:lpstr>
      <vt:lpstr>Узор на  заборе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Oleg</dc:creator>
  <cp:lastModifiedBy>Oleg</cp:lastModifiedBy>
  <cp:revision>8</cp:revision>
  <dcterms:created xsi:type="dcterms:W3CDTF">2018-02-04T14:52:36Z</dcterms:created>
  <dcterms:modified xsi:type="dcterms:W3CDTF">2018-02-04T15:42:18Z</dcterms:modified>
</cp:coreProperties>
</file>