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127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328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39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0484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749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11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919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936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7288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096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7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13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8231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302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060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9903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150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2018-02-03T21:49:16Z</dcterms:created>
  <dcterms:modified xsi:type="dcterms:W3CDTF">2018-02-03T21:52:06Z</dcterms:modified>
</cp:coreProperties>
</file>