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6386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9091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1804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686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56084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6074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1163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8310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4891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7373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015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093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7389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3958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6440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4474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31127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2</cp:revision>
  <dcterms:created xsi:type="dcterms:W3CDTF">2018-02-03T22:04:51Z</dcterms:created>
  <dcterms:modified xsi:type="dcterms:W3CDTF">2018-02-03T22:12:26Z</dcterms:modified>
</cp:coreProperties>
</file>