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5.jpe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At the zoo</a:t>
            </a:r>
            <a:br>
              <a:rPr lang="en-US" sz="8000" dirty="0" smtClean="0"/>
            </a:br>
            <a:r>
              <a:rPr lang="ru-RU" sz="8000" dirty="0" smtClean="0"/>
              <a:t>«В зоопарке»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556000"/>
            <a:ext cx="6656784" cy="22492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10" descr="93323_1190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2019300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1" descr="1262036093_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116" y="3460304"/>
            <a:ext cx="22098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f_179502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916" y="3482529"/>
            <a:ext cx="2271713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f_1377539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290" y="3460304"/>
            <a:ext cx="2362200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670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 fontScale="92500" lnSpcReduction="20000"/>
          </a:bodyPr>
          <a:lstStyle/>
          <a:p>
            <a:pPr marL="20116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000" i="1" dirty="0">
                <a:latin typeface="Times New Roman"/>
                <a:ea typeface="Times New Roman"/>
                <a:cs typeface="Times New Roman"/>
              </a:rPr>
              <a:t>Tomorrow on Sunday we go to the Zoo.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20116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000" i="1" dirty="0">
                <a:latin typeface="Times New Roman"/>
                <a:ea typeface="Times New Roman"/>
                <a:cs typeface="Times New Roman"/>
              </a:rPr>
              <a:t>Tomorrow, tomorrow we go to the Zoo.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20116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000" i="1" dirty="0">
                <a:latin typeface="Times New Roman"/>
                <a:ea typeface="Times New Roman"/>
                <a:cs typeface="Times New Roman"/>
              </a:rPr>
              <a:t>There is a giraffe there and a zebra too,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20116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000" i="1" dirty="0">
                <a:latin typeface="Times New Roman"/>
                <a:ea typeface="Times New Roman"/>
                <a:cs typeface="Times New Roman"/>
              </a:rPr>
              <a:t>A bear and a monkey, and a kangaroo.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8344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91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892479" cy="5832648"/>
          </a:xfrm>
        </p:spPr>
        <p:txBody>
          <a:bodyPr/>
          <a:lstStyle/>
          <a:p>
            <a:pPr marL="20116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5400" dirty="0" smtClean="0">
                <a:latin typeface="Times New Roman"/>
                <a:ea typeface="Times New Roman"/>
                <a:cs typeface="Times New Roman"/>
              </a:rPr>
              <a:t>Do </a:t>
            </a:r>
            <a:r>
              <a:rPr lang="en-US" sz="5400" dirty="0">
                <a:latin typeface="Times New Roman"/>
                <a:ea typeface="Times New Roman"/>
                <a:cs typeface="Times New Roman"/>
              </a:rPr>
              <a:t>you like to go to the </a:t>
            </a:r>
            <a:r>
              <a:rPr lang="en-US" sz="5400" dirty="0" smtClean="0">
                <a:latin typeface="Times New Roman"/>
                <a:ea typeface="Times New Roman"/>
                <a:cs typeface="Times New Roman"/>
              </a:rPr>
              <a:t>zoo?</a:t>
            </a:r>
            <a:endParaRPr lang="ru-RU" sz="5400" dirty="0" smtClean="0">
              <a:latin typeface="Times New Roman"/>
              <a:ea typeface="Times New Roman"/>
              <a:cs typeface="Times New Roman"/>
            </a:endParaRPr>
          </a:p>
          <a:p>
            <a:pPr marL="20116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5400" dirty="0" smtClean="0">
                <a:latin typeface="Times New Roman"/>
                <a:ea typeface="Times New Roman"/>
                <a:cs typeface="Times New Roman"/>
              </a:rPr>
              <a:t>Do </a:t>
            </a:r>
            <a:r>
              <a:rPr lang="en-US" sz="5400" dirty="0">
                <a:latin typeface="Times New Roman"/>
                <a:ea typeface="Times New Roman"/>
                <a:cs typeface="Times New Roman"/>
              </a:rPr>
              <a:t>you often go to the zoo? </a:t>
            </a:r>
            <a:endParaRPr lang="ru-RU" sz="5400" dirty="0">
              <a:latin typeface="Times New Roman"/>
              <a:ea typeface="Times New Roman"/>
              <a:cs typeface="Times New Roman"/>
            </a:endParaRPr>
          </a:p>
          <a:p>
            <a:pPr marL="20116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5400" dirty="0" smtClean="0">
                <a:latin typeface="Times New Roman"/>
                <a:ea typeface="Times New Roman"/>
                <a:cs typeface="Times New Roman"/>
              </a:rPr>
              <a:t>What </a:t>
            </a:r>
            <a:r>
              <a:rPr lang="en-US" sz="5400" dirty="0">
                <a:latin typeface="Times New Roman"/>
                <a:ea typeface="Times New Roman"/>
                <a:cs typeface="Times New Roman"/>
              </a:rPr>
              <a:t>animals can we see there? </a:t>
            </a:r>
            <a:r>
              <a:rPr lang="en-US" sz="5400" dirty="0" smtClean="0">
                <a:latin typeface="Times New Roman"/>
                <a:ea typeface="Times New Roman"/>
                <a:cs typeface="Times New Roman"/>
              </a:rPr>
              <a:t> </a:t>
            </a:r>
            <a:endParaRPr lang="ru-RU" sz="5400" dirty="0" smtClean="0">
              <a:latin typeface="Times New Roman"/>
              <a:ea typeface="Times New Roman"/>
              <a:cs typeface="Times New Roman"/>
            </a:endParaRPr>
          </a:p>
          <a:p>
            <a:pPr marL="20116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5400" dirty="0" smtClean="0">
                <a:latin typeface="Times New Roman"/>
                <a:ea typeface="Times New Roman"/>
                <a:cs typeface="Times New Roman"/>
              </a:rPr>
              <a:t>Bears</a:t>
            </a:r>
            <a:r>
              <a:rPr lang="en-US" sz="5400" dirty="0">
                <a:latin typeface="Times New Roman"/>
                <a:ea typeface="Times New Roman"/>
                <a:cs typeface="Times New Roman"/>
              </a:rPr>
              <a:t>, tigers, </a:t>
            </a:r>
            <a:r>
              <a:rPr lang="en-US" sz="5400" dirty="0" smtClean="0">
                <a:latin typeface="Times New Roman"/>
                <a:ea typeface="Times New Roman"/>
                <a:cs typeface="Times New Roman"/>
              </a:rPr>
              <a:t>lion</a:t>
            </a:r>
            <a:endParaRPr lang="ru-RU" sz="5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51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9b199fb6f659dc2b7d3e2fd0f1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33" y="908720"/>
            <a:ext cx="17240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404664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2400" b="1" dirty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5" name="Picture 9" descr="f_179502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745" y="908720"/>
            <a:ext cx="2271713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USER\Desktop\Англ.яз\slon1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462" y="3464735"/>
            <a:ext cx="2282628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_1377539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3624088"/>
            <a:ext cx="2362200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55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503" y="908720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73948" y="2708920"/>
            <a:ext cx="1338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>Monkey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55617" y="270892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  <a:ea typeface="+mj-ea"/>
                <a:cs typeface="+mj-cs"/>
              </a:rPr>
              <a:t>Lion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367602" y="2708920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Hippo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56186" y="5192992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elephant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81078" y="5517232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Times New Roman" pitchFamily="18" charset="0"/>
              </a:rPr>
              <a:t>Bear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05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16024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/>
                <a:ea typeface="Times New Roman"/>
              </a:rPr>
              <a:t>C</a:t>
            </a:r>
            <a:r>
              <a:rPr lang="ru-RU" sz="4000" dirty="0" err="1" smtClean="0">
                <a:latin typeface="Times New Roman"/>
                <a:ea typeface="Times New Roman"/>
              </a:rPr>
              <a:t>опоставление</a:t>
            </a:r>
            <a:r>
              <a:rPr lang="ru-RU" sz="4000" dirty="0" smtClean="0">
                <a:latin typeface="Times New Roman"/>
                <a:ea typeface="Times New Roman"/>
              </a:rPr>
              <a:t> </a:t>
            </a:r>
            <a:r>
              <a:rPr lang="ru-RU" sz="4000" dirty="0">
                <a:latin typeface="Times New Roman"/>
                <a:ea typeface="Times New Roman"/>
              </a:rPr>
              <a:t>слов английского и русского языков; установление ассоциации для запоминания слов</a:t>
            </a:r>
            <a:endParaRPr lang="ru-RU" sz="4000" dirty="0"/>
          </a:p>
        </p:txBody>
      </p:sp>
      <p:pic>
        <p:nvPicPr>
          <p:cNvPr id="4" name="Picture 9" descr="f_1795027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22669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93323_1190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92896"/>
            <a:ext cx="2019300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 descr="1262036093_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832" y="2492896"/>
            <a:ext cx="22098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Безымянный2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827587"/>
            <a:ext cx="2743200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9822281_a3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832" y="4725144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466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60649"/>
            <a:ext cx="9144000" cy="6597352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Динамическая </a:t>
            </a:r>
            <a:r>
              <a:rPr lang="ru-RU" sz="2400" dirty="0">
                <a:effectLst/>
                <a:latin typeface="Times New Roman"/>
                <a:ea typeface="Times New Roman"/>
                <a:cs typeface="Times New Roman"/>
              </a:rPr>
              <a:t>пауза</a:t>
            </a:r>
            <a:endParaRPr lang="ru-RU" sz="1800" dirty="0">
              <a:effectLst/>
              <a:latin typeface="Times New Roman"/>
              <a:ea typeface="Calibri"/>
              <a:cs typeface="Times New Roman"/>
            </a:endParaRPr>
          </a:p>
          <a:p>
            <a:pPr marL="193548" indent="0" algn="just">
              <a:lnSpc>
                <a:spcPct val="115000"/>
              </a:lnSpc>
              <a:buNone/>
            </a:pPr>
            <a:r>
              <a:rPr lang="en-US" sz="2400" i="1" dirty="0" smtClean="0">
                <a:effectLst/>
                <a:latin typeface="Times New Roman"/>
                <a:ea typeface="Times New Roman"/>
                <a:cs typeface="Times New Roman"/>
              </a:rPr>
              <a:t>Look </a:t>
            </a:r>
            <a:r>
              <a:rPr lang="en-US" sz="2400" i="1" dirty="0">
                <a:effectLst/>
                <a:latin typeface="Times New Roman"/>
                <a:ea typeface="Times New Roman"/>
                <a:cs typeface="Times New Roman"/>
              </a:rPr>
              <a:t>left, look right, 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193548" indent="0" algn="just">
              <a:lnSpc>
                <a:spcPct val="115000"/>
              </a:lnSpc>
              <a:buNone/>
            </a:pPr>
            <a:r>
              <a:rPr lang="en-US" sz="2400" i="1" dirty="0">
                <a:effectLst/>
                <a:latin typeface="Times New Roman"/>
                <a:ea typeface="Times New Roman"/>
                <a:cs typeface="Times New Roman"/>
              </a:rPr>
              <a:t>Look up, look down, 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193548" indent="0" algn="just">
              <a:lnSpc>
                <a:spcPct val="115000"/>
              </a:lnSpc>
              <a:buNone/>
            </a:pPr>
            <a:r>
              <a:rPr lang="en-US" sz="2400" i="1" dirty="0">
                <a:effectLst/>
                <a:latin typeface="Times New Roman"/>
                <a:ea typeface="Times New Roman"/>
                <a:cs typeface="Times New Roman"/>
              </a:rPr>
              <a:t>Look around. 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193548" indent="0" algn="just">
              <a:lnSpc>
                <a:spcPct val="115000"/>
              </a:lnSpc>
              <a:buNone/>
            </a:pPr>
            <a:r>
              <a:rPr lang="en-US" sz="2400" i="1" dirty="0">
                <a:effectLst/>
                <a:latin typeface="Times New Roman"/>
                <a:ea typeface="Times New Roman"/>
                <a:cs typeface="Times New Roman"/>
              </a:rPr>
              <a:t>Look at your nose, 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193548" indent="0" algn="just">
              <a:lnSpc>
                <a:spcPct val="115000"/>
              </a:lnSpc>
              <a:buNone/>
            </a:pPr>
            <a:r>
              <a:rPr lang="en-US" sz="2400" i="1" dirty="0">
                <a:effectLst/>
                <a:latin typeface="Times New Roman"/>
                <a:ea typeface="Times New Roman"/>
                <a:cs typeface="Times New Roman"/>
              </a:rPr>
              <a:t>Look at that rose, 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193548" indent="0" algn="just">
              <a:lnSpc>
                <a:spcPct val="115000"/>
              </a:lnSpc>
              <a:buNone/>
            </a:pPr>
            <a:r>
              <a:rPr lang="en-US" sz="2400" i="1" dirty="0">
                <a:effectLst/>
                <a:latin typeface="Times New Roman"/>
                <a:ea typeface="Times New Roman"/>
                <a:cs typeface="Times New Roman"/>
              </a:rPr>
              <a:t>Close your eyes, 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193548" indent="0" algn="just">
              <a:lnSpc>
                <a:spcPct val="115000"/>
              </a:lnSpc>
              <a:buNone/>
            </a:pPr>
            <a:r>
              <a:rPr lang="en-US" sz="2400" i="1" dirty="0">
                <a:effectLst/>
                <a:latin typeface="Times New Roman"/>
                <a:ea typeface="Times New Roman"/>
                <a:cs typeface="Times New Roman"/>
              </a:rPr>
              <a:t>Open, wink, </a:t>
            </a:r>
            <a:r>
              <a:rPr lang="ru-RU" sz="2400" i="1" dirty="0">
                <a:effectLst/>
                <a:latin typeface="Times New Roman"/>
                <a:ea typeface="Times New Roman"/>
                <a:cs typeface="Times New Roman"/>
              </a:rPr>
              <a:t>о</a:t>
            </a:r>
            <a:r>
              <a:rPr lang="en-US" sz="2400" i="1" dirty="0">
                <a:effectLst/>
                <a:latin typeface="Times New Roman"/>
                <a:ea typeface="Times New Roman"/>
                <a:cs typeface="Times New Roman"/>
              </a:rPr>
              <a:t>pen and smile. 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193548" indent="0" algn="just">
              <a:lnSpc>
                <a:spcPct val="115000"/>
              </a:lnSpc>
              <a:buNone/>
            </a:pPr>
            <a:r>
              <a:rPr lang="en-US" sz="2400" i="1" dirty="0">
                <a:effectLst/>
                <a:latin typeface="Times New Roman"/>
                <a:ea typeface="Times New Roman"/>
                <a:cs typeface="Times New Roman"/>
              </a:rPr>
              <a:t>Your eyes are happy again.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-315416"/>
            <a:ext cx="7543800" cy="9144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64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6741368"/>
          </a:xfrm>
        </p:spPr>
        <p:txBody>
          <a:bodyPr/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n-US" sz="2400" dirty="0" smtClean="0">
                <a:effectLst/>
                <a:latin typeface="Times New Roman"/>
                <a:ea typeface="Times New Roman"/>
                <a:cs typeface="Times New Roman"/>
              </a:rPr>
              <a:t>Present </a:t>
            </a:r>
            <a:r>
              <a:rPr lang="en-US" sz="2400" dirty="0">
                <a:effectLst/>
                <a:latin typeface="Times New Roman"/>
                <a:ea typeface="Times New Roman"/>
                <a:cs typeface="Times New Roman"/>
              </a:rPr>
              <a:t>Simple</a:t>
            </a:r>
            <a:r>
              <a:rPr lang="ru-RU" sz="2400" dirty="0">
                <a:effectLst/>
                <a:latin typeface="Times New Roman"/>
                <a:ea typeface="Times New Roman"/>
                <a:cs typeface="Times New Roman"/>
              </a:rPr>
              <a:t> (отрицательная и вопросительная формы) </a:t>
            </a:r>
            <a:endParaRPr lang="ru-RU" sz="1800" dirty="0">
              <a:effectLst/>
              <a:latin typeface="Times New Roman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</a:pPr>
            <a:r>
              <a:rPr lang="en-US" sz="2400" dirty="0">
                <a:effectLst/>
                <a:latin typeface="Times New Roman"/>
                <a:ea typeface="Times New Roman"/>
                <a:cs typeface="Times New Roman"/>
              </a:rPr>
              <a:t>T: Now let’s revise negative and interrogative forms of the Present Simple Tense. Read the table. What do we use to form these forms? (</a:t>
            </a:r>
            <a:r>
              <a:rPr lang="en-US" sz="2400" dirty="0" err="1">
                <a:effectLst/>
                <a:latin typeface="Times New Roman"/>
                <a:ea typeface="Times New Roman"/>
                <a:cs typeface="Times New Roman"/>
              </a:rPr>
              <a:t>Cl</a:t>
            </a:r>
            <a:r>
              <a:rPr lang="en-US" sz="2400" dirty="0">
                <a:effectLst/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sz="2400" dirty="0">
                <a:effectLst/>
                <a:latin typeface="Times New Roman"/>
                <a:ea typeface="Times New Roman"/>
                <a:cs typeface="Times New Roman"/>
              </a:rPr>
              <a:t>вспомогательные глаголы</a:t>
            </a:r>
            <a:r>
              <a:rPr lang="en-US" sz="2400" dirty="0">
                <a:effectLst/>
                <a:latin typeface="Times New Roman"/>
                <a:ea typeface="Times New Roman"/>
                <a:cs typeface="Times New Roman"/>
              </a:rPr>
              <a:t> do / does). 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</a:pPr>
            <a:r>
              <a:rPr lang="en-US" sz="2400" dirty="0">
                <a:effectLst/>
                <a:latin typeface="Times New Roman"/>
                <a:ea typeface="Times New Roman"/>
                <a:cs typeface="Times New Roman"/>
              </a:rPr>
              <a:t>T: That’s right. And now find examples of short answers, interrogative and negative sentences in the dialogue, please.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</a:pPr>
            <a:r>
              <a:rPr lang="en-US" sz="2400" dirty="0">
                <a:effectLst/>
                <a:latin typeface="Times New Roman"/>
                <a:ea typeface="Times New Roman"/>
                <a:cs typeface="Times New Roman"/>
              </a:rPr>
              <a:t>P1: Do you like the zoo?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</a:pPr>
            <a:r>
              <a:rPr lang="en-US" sz="2400" dirty="0">
                <a:effectLst/>
                <a:latin typeface="Times New Roman"/>
                <a:ea typeface="Times New Roman"/>
                <a:cs typeface="Times New Roman"/>
              </a:rPr>
              <a:t>P2: What does it look like?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</a:pPr>
            <a:r>
              <a:rPr lang="en-US" sz="2400" dirty="0">
                <a:effectLst/>
                <a:latin typeface="Times New Roman"/>
                <a:ea typeface="Times New Roman"/>
                <a:cs typeface="Times New Roman"/>
              </a:rPr>
              <a:t>P3: I don’t like monkeys.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</a:pPr>
            <a:r>
              <a:rPr lang="en-US" sz="2400" dirty="0">
                <a:effectLst/>
                <a:latin typeface="Times New Roman"/>
                <a:ea typeface="Times New Roman"/>
                <a:cs typeface="Times New Roman"/>
              </a:rPr>
              <a:t>P4: Yes, I do.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101408"/>
            <a:ext cx="7543800" cy="9144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79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741367"/>
          </a:xfrm>
        </p:spPr>
        <p:txBody>
          <a:bodyPr>
            <a:normAutofit/>
          </a:bodyPr>
          <a:lstStyle/>
          <a:p>
            <a:pPr marL="201168" indent="0" algn="just">
              <a:lnSpc>
                <a:spcPct val="115000"/>
              </a:lnSpc>
              <a:buNone/>
            </a:pPr>
            <a:r>
              <a:rPr lang="en-US" sz="4400" b="1" i="1" dirty="0" smtClean="0">
                <a:effectLst/>
                <a:latin typeface="Times New Roman"/>
                <a:ea typeface="Times New Roman"/>
                <a:cs typeface="Times New Roman"/>
              </a:rPr>
              <a:t>Model</a:t>
            </a:r>
            <a:r>
              <a:rPr lang="en-US" sz="4400" b="1" i="1" dirty="0">
                <a:effectLst/>
                <a:latin typeface="Times New Roman"/>
                <a:ea typeface="Times New Roman"/>
                <a:cs typeface="Times New Roman"/>
              </a:rPr>
              <a:t>:</a:t>
            </a:r>
            <a:r>
              <a:rPr lang="en-US" sz="4400" i="1" dirty="0">
                <a:effectLst/>
                <a:latin typeface="Times New Roman"/>
                <a:ea typeface="Times New Roman"/>
                <a:cs typeface="Times New Roman"/>
              </a:rPr>
              <a:t>  The swan is usually white or black. It has got a long neck, a yellow beak with black around the eyes. It has got big wings and lots of feathers. I like swans because they are very beautiful and proud.</a:t>
            </a:r>
            <a:endParaRPr lang="ru-RU" sz="4400" dirty="0">
              <a:effectLst/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29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-99392"/>
            <a:ext cx="9144000" cy="6768751"/>
          </a:xfrm>
        </p:spPr>
        <p:txBody>
          <a:bodyPr/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Домашнее задание.</a:t>
            </a:r>
            <a:endParaRPr lang="ru-RU" sz="1800" dirty="0">
              <a:effectLst/>
              <a:latin typeface="Times New Roman"/>
              <a:ea typeface="Calibri"/>
              <a:cs typeface="Times New Roman"/>
            </a:endParaRPr>
          </a:p>
          <a:p>
            <a:pPr marL="201168" indent="0" algn="just">
              <a:lnSpc>
                <a:spcPct val="115000"/>
              </a:lnSpc>
              <a:buNone/>
            </a:pPr>
            <a:r>
              <a:rPr lang="en-US" sz="2400" dirty="0" smtClean="0">
                <a:effectLst/>
                <a:latin typeface="Times New Roman"/>
                <a:ea typeface="Times New Roman"/>
                <a:cs typeface="Times New Roman"/>
              </a:rPr>
              <a:t>WB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effectLst/>
                <a:latin typeface="Times New Roman"/>
                <a:ea typeface="Times New Roman"/>
                <a:cs typeface="Times New Roman"/>
              </a:rPr>
              <a:t>– стр. 42; </a:t>
            </a:r>
            <a:endParaRPr lang="ru-RU" sz="2400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201168" indent="0" algn="just">
              <a:lnSpc>
                <a:spcPct val="115000"/>
              </a:lnSpc>
              <a:buNone/>
            </a:pPr>
            <a:r>
              <a:rPr lang="en-US" sz="2400" dirty="0" smtClean="0">
                <a:effectLst/>
                <a:latin typeface="Times New Roman"/>
                <a:ea typeface="Times New Roman"/>
                <a:cs typeface="Times New Roman"/>
              </a:rPr>
              <a:t>SB</a:t>
            </a:r>
            <a:r>
              <a:rPr lang="ru-RU" sz="2400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effectLst/>
                <a:latin typeface="Times New Roman"/>
                <a:ea typeface="Times New Roman"/>
                <a:cs typeface="Times New Roman"/>
              </a:rPr>
              <a:t>- упр.10, стр. 69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89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59</TotalTime>
  <Words>295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At the zoo «В зоопарке»</vt:lpstr>
      <vt:lpstr>Презентация PowerPoint</vt:lpstr>
      <vt:lpstr>Презентация PowerPoint</vt:lpstr>
      <vt:lpstr>  </vt:lpstr>
      <vt:lpstr>Cопоставление слов английского и русского языков; установление ассоциации для запоминания слов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 the zoo «В зоопарке»</dc:title>
  <dc:creator>Хоптаашка</dc:creator>
  <cp:lastModifiedBy>USER</cp:lastModifiedBy>
  <cp:revision>7</cp:revision>
  <dcterms:created xsi:type="dcterms:W3CDTF">2018-02-04T15:56:38Z</dcterms:created>
  <dcterms:modified xsi:type="dcterms:W3CDTF">2018-02-04T17:06:42Z</dcterms:modified>
</cp:coreProperties>
</file>