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15" autoAdjust="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098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417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060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511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946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346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792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768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477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153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086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536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6070" y="404664"/>
            <a:ext cx="7772400" cy="147002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Дети показывают театр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Сказка «Репка»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43608" y="2132856"/>
            <a:ext cx="7280948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021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загрузть\репка\20180109_0933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809502" y="1568147"/>
            <a:ext cx="6514532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загрузть\репка\20180109_0936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22845" y="1581838"/>
            <a:ext cx="6386796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32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загрузть\репка\20180109_093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23528" y="260648"/>
            <a:ext cx="5346210" cy="30137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загрузть\репка\20180109_0934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64629" y="1896210"/>
            <a:ext cx="5517230" cy="31102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загрузть\репка\20180109_09464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95536" y="3562401"/>
            <a:ext cx="5256584" cy="29632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75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3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Дети показывают театр  Сказка «Репка»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показывают театр  Сказка «Репка» </dc:title>
  <dc:creator>user</dc:creator>
  <cp:lastModifiedBy>user</cp:lastModifiedBy>
  <cp:revision>2</cp:revision>
  <dcterms:created xsi:type="dcterms:W3CDTF">2018-02-04T01:11:42Z</dcterms:created>
  <dcterms:modified xsi:type="dcterms:W3CDTF">2018-02-04T01:27:13Z</dcterms:modified>
</cp:coreProperties>
</file>