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еизвестный пользователь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720FAB-CCB3-5245-9109-7DAFFA7154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BDBC80D-E419-7945-8485-5B2A57A3D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B16C12-6E85-B449-A810-30383119A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C15FED-FE76-DC4B-AA0B-9EE0041D7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00C4BF4-2CD0-B04A-9AFA-918121C7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83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74D1EC-C5A7-9140-B51F-A411514F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FCA0983-CE9D-2541-90AB-E0FEC3F7F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16AE3D-9517-A848-8F3C-358DE8385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18EB700-884F-3142-A585-2F25E7CBC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9B6E44-870F-AC4C-A4DA-5C3945237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94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E250CF7-5263-A346-85C5-97EA015DB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3DB593B-7441-574E-B631-972ED9ED4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821DAE-D165-E24B-9B25-1D91C6DF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28F6AB-82EF-2D45-8078-4DBFE8ACE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FC5F49F-47DB-0F45-8D67-2CF2A0E4F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141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1E0A0B-60D6-734B-B0AE-F7A137FC3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B4B7B47-78FE-C04F-8270-9476F6B24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5D41B9-B9EB-754D-A61F-C805C4A2F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BFDCD67-3F2C-5340-9046-6021BAB22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434678-0383-E04A-BA04-CE0503B96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74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CF36F1-1E3C-6D4A-9EAF-E2EAD5646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71EF02-1E44-2A4A-950D-BB26A1265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C2ED3E-B33D-4341-B801-1FCF66E1A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7647CE-426D-964B-80D1-AC4DB71B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0195DB-7072-1F4C-9C01-E75B40E75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51D4D7-2672-7F4F-A7AA-EE02EC985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F537B4-0B63-3445-856E-5D2FF923DD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7169D8A-8EC6-0B48-AEA1-2E1E07C2D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AD1B0CA-69E2-914B-9216-D50A52742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0F1303-B879-5F49-8D63-02C888335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D537EE0-675B-1D45-8F4F-8899A4059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7249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5E9F00-2498-9A49-955D-8DD66116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F3ABE3D-E480-0E48-B540-BD810DE3D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D3534C-3F0B-2940-A428-3CEC0A0B7D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062164F-5F29-A54A-AE27-2BB55CFB66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00CD6C4-2D5E-7449-9AEB-00C17804FE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8A8793-C819-5A4C-91AD-9FE4E53AF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5AFFD62-94E2-F247-9B13-8D14E89BC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857D351-8204-F64C-82EA-5AD73EE3C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255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2B9031-0D11-AE4E-985A-061A76358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5BFDF12-9352-8746-A787-09D421B34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07E9F16-841F-E34A-B148-B96819E33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131734B-5218-C24F-917C-D39356C7F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93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A3760A8-8392-B54B-86EA-DF0378D21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1FB4E14-F132-E04B-9ACF-693E39111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1239B67-98C7-694D-B95B-D7C73D87A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51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2B43C-BB84-574B-A19D-2FE3A42E5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48ED34-9784-F94C-A14E-2CA4498C1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2805FEC-687B-5F4F-87D4-407DF30D0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87DC5EC-85CB-2549-BEB6-0F6F13B7C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28603E5-128D-484D-B881-AD5E68E1C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C6D4A33-F822-6E44-B456-70AB324F0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12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AD7617-BDD1-3548-AA30-C610C1387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32EAFC6-B2B7-674A-9E44-EB7236184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EA8DEC4-E250-F84F-804C-23E0BFC6C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D3F58F9-6E10-F643-9077-B8B3F18EF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867D660-5DC7-DE45-9152-1F170DDDF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88DCEB0-D48B-4C4D-B94D-39AEC404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7918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A248DA-3601-1E4A-BA0A-EC67449F0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89B2CCF-3D45-4749-94D1-91EF7DF37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9E283DA-C757-714B-A6FF-C8D2DEAC2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8D749-8E46-2647-8DF4-69B4FB8C45DA}" type="datetimeFigureOut">
              <a:rPr lang="ru-RU"/>
              <a:pPr/>
              <a:t>05.12.2017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23355C-00A8-EB4F-8ABC-8E1FFEF24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FD013C-B737-CC4A-9695-4C06217FA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F10FE-BB0D-8144-8549-2489AA6EA2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05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ashzeleniymir.ru/wp-content/uploads/2016/10/%D0%A7%D0%B5%D1%88%D1%83%D1%8F-%D0%B7%D0%BE%D0%BB%D0%BE%D1%82%D1%8B%D1%85-%D1%80%D1%8B%D0%B1%D0%BE%D0%BA-%D1%84%D0%BE%D1%82%D0%B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9A61D9D5-9A10-BF49-BEF1-87C8CCFA31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73606"/>
            <a:ext cx="12314009" cy="716713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20D0F0-67BC-9942-B6D2-E5D6CC9BBF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Презентация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Аквариумные рыбки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B0B7F87-0A21-6945-BA96-FFDD71B19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34200" y="5202238"/>
            <a:ext cx="5257800" cy="1655762"/>
          </a:xfrm>
        </p:spPr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solidFill>
                  <a:schemeClr val="accent4"/>
                </a:solidFill>
              </a:rPr>
              <a:t>МБОУ СШ №16 г.Павлово</a:t>
            </a:r>
          </a:p>
          <a:p>
            <a:r>
              <a:rPr lang="ru-RU" sz="3000" b="1" dirty="0" smtClean="0">
                <a:solidFill>
                  <a:schemeClr val="accent4"/>
                </a:solidFill>
              </a:rPr>
              <a:t>Выполнила ученица 2 а класса :</a:t>
            </a:r>
          </a:p>
          <a:p>
            <a:r>
              <a:rPr lang="ru-RU" sz="3000" b="1" dirty="0" smtClean="0">
                <a:solidFill>
                  <a:schemeClr val="accent4"/>
                </a:solidFill>
              </a:rPr>
              <a:t> </a:t>
            </a:r>
            <a:r>
              <a:rPr lang="ru-RU" sz="3000" b="1" dirty="0" err="1" smtClean="0">
                <a:solidFill>
                  <a:schemeClr val="accent4"/>
                </a:solidFill>
              </a:rPr>
              <a:t>Рыженкова</a:t>
            </a:r>
            <a:r>
              <a:rPr lang="ru-RU" sz="3000" b="1" dirty="0" smtClean="0">
                <a:solidFill>
                  <a:schemeClr val="accent4"/>
                </a:solidFill>
              </a:rPr>
              <a:t> Полина</a:t>
            </a:r>
          </a:p>
          <a:p>
            <a:r>
              <a:rPr lang="ru-RU" sz="3000" b="1" dirty="0" smtClean="0">
                <a:solidFill>
                  <a:schemeClr val="accent4"/>
                </a:solidFill>
              </a:rPr>
              <a:t>Учитель: </a:t>
            </a:r>
            <a:r>
              <a:rPr lang="ru-RU" sz="3000" b="1" dirty="0" err="1" smtClean="0">
                <a:solidFill>
                  <a:schemeClr val="accent4"/>
                </a:solidFill>
              </a:rPr>
              <a:t>Бурчалова</a:t>
            </a:r>
            <a:r>
              <a:rPr lang="ru-RU" sz="3000" b="1" dirty="0" smtClean="0">
                <a:solidFill>
                  <a:schemeClr val="accent4"/>
                </a:solidFill>
              </a:rPr>
              <a:t> Э.В.</a:t>
            </a:r>
            <a:endParaRPr lang="ru-RU" sz="3000" b="1" dirty="0">
              <a:solidFill>
                <a:schemeClr val="accent4"/>
              </a:solidFill>
            </a:endParaRPr>
          </a:p>
          <a:p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94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37246E8-2023-3F48-9DBD-864A1D8D74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409713" cy="734785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687774-C117-F246-A071-0973A987F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002060"/>
                </a:solidFill>
              </a:rPr>
              <a:t>Голубой</a:t>
            </a:r>
            <a:r>
              <a:rPr lang="ru-RU" dirty="0">
                <a:solidFill>
                  <a:srgbClr val="002060"/>
                </a:solidFill>
              </a:rPr>
              <a:t> неон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6EC466-2B85-854D-BB30-0FDB5BA74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ru-RU" b="0" i="0" dirty="0" err="1">
                <a:solidFill>
                  <a:schemeClr val="bg1"/>
                </a:solidFill>
                <a:effectLst/>
                <a:latin typeface="Verdana" panose="020F0502020204030204" pitchFamily="34" charset="0"/>
              </a:rPr>
              <a:t>Голубой</a:t>
            </a:r>
            <a:r>
              <a:rPr lang="ru-RU" b="0" i="0" dirty="0">
                <a:solidFill>
                  <a:schemeClr val="bg1"/>
                </a:solidFill>
                <a:effectLst/>
                <a:latin typeface="Verdana" panose="020F0502020204030204" pitchFamily="34" charset="0"/>
              </a:rPr>
              <a:t> неон получил свое имя благодаря синей полоске на верхней части спины. </a:t>
            </a:r>
            <a:r>
              <a:rPr lang="ru-RU" b="0" i="0" dirty="0" err="1">
                <a:solidFill>
                  <a:schemeClr val="bg1"/>
                </a:solidFill>
                <a:effectLst/>
                <a:latin typeface="Verdana" panose="020F0502020204030204" pitchFamily="34" charset="0"/>
              </a:rPr>
              <a:t>Голубая</a:t>
            </a:r>
            <a:r>
              <a:rPr lang="ru-RU" b="0" i="0" dirty="0">
                <a:solidFill>
                  <a:schemeClr val="bg1"/>
                </a:solidFill>
                <a:effectLst/>
                <a:latin typeface="Verdana" panose="020F0502020204030204" pitchFamily="34" charset="0"/>
              </a:rPr>
              <a:t> полоска тянется от головы рыбки почти до самого хвоста. В средней части полоска имеет серебристо-оливковый отлив. От середины тела до самого хвоста тянется красная широкая полоска. Если рыбка здоровая, то ее плавники прозрачные. Ближе к ночи яркая окраска неона становится не такой броской, а сама рыбка становится сонной. Кроме того, неон теряет свой яркий окрас в результате полученного стресса.</a:t>
            </a:r>
          </a:p>
          <a:p>
            <a:endParaRPr lang="ru-RU" b="0" i="0" dirty="0">
              <a:solidFill>
                <a:srgbClr val="000000"/>
              </a:solidFill>
              <a:effectLst/>
              <a:latin typeface="Verdana" panose="020F0502020204030204" pitchFamily="34" charset="0"/>
            </a:endParaRPr>
          </a:p>
          <a:p>
            <a:endParaRPr lang="ru-RU" i="1" u="sng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246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8713A78-63E0-3C43-B67F-091CC9AC72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4260288" cy="775607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5E3B77-95B1-E44E-A39E-EDE1816F6CC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 </a:t>
            </a: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Золотая </a:t>
            </a:r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рыбка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D50856-53B7-364C-891D-F69F907AB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sz="2000" b="0" i="0" dirty="0">
                <a:solidFill>
                  <a:srgbClr val="002060"/>
                </a:solidFill>
                <a:effectLst/>
                <a:latin typeface="Roboto Condensed"/>
              </a:rPr>
              <a:t>Золотая рыбка представляет собой рыбу с удлиненным, сжатым с боков или коротким округлым телом. Для всех представителей вида характерны жаберные крышки большого размера, наличие твердых зазубрин на первых лучах, образующих плавники, и глоточные зубы. Размер чешуи золотых рыбок зависит от породных вариаций и может быть как крупным, так и мелким, вплоть до полного отсутствия на некоторых участках.</a:t>
            </a:r>
          </a:p>
          <a:p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inherit"/>
                <a:hlinkClick r:id="rId3"/>
              </a:rPr>
              <a:t/>
            </a:r>
            <a:br>
              <a:rPr lang="ru-RU" sz="1800" b="0" i="0" u="none" strike="noStrike" dirty="0">
                <a:solidFill>
                  <a:srgbClr val="002060"/>
                </a:solidFill>
                <a:effectLst/>
                <a:latin typeface="inherit"/>
                <a:hlinkClick r:id="rId3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Roboto Condensed"/>
              </a:rPr>
              <a:t>Окраска золотых рыбок варьируется в широких пределах: она может быть красно-золотистой, бледно-розовой, цвета темной бронзы, огненно-красной, желтой, черной с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Roboto Condensed"/>
              </a:rPr>
              <a:t>голубым</a:t>
            </a:r>
            <a:r>
              <a:rPr lang="ru-RU" b="0" i="0" dirty="0">
                <a:solidFill>
                  <a:srgbClr val="002060"/>
                </a:solidFill>
                <a:effectLst/>
                <a:latin typeface="Roboto Condensed"/>
              </a:rPr>
              <a:t> оттенком и так далее. Однако сохраняется одна особенность – цвет брюшка всегда немного светлее основной окраски.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098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Произвольный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 Аквариумные рыбки </vt:lpstr>
      <vt:lpstr>Голубой неон</vt:lpstr>
      <vt:lpstr>                Золотая рыбка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</dc:title>
  <cp:lastModifiedBy>Эльвира</cp:lastModifiedBy>
  <cp:revision>6</cp:revision>
  <dcterms:modified xsi:type="dcterms:W3CDTF">2017-12-05T19:21:15Z</dcterms:modified>
</cp:coreProperties>
</file>