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7B0802-B65B-44DF-A465-D211038A70AA}" type="datetimeFigureOut">
              <a:rPr lang="ru-RU" smtClean="0"/>
              <a:pPr/>
              <a:t>16.04.2016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EBA733-FF02-4368-8E7D-01290621F9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86742" cy="142876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700" i="1" dirty="0" smtClean="0">
                <a:solidFill>
                  <a:schemeClr val="tx1"/>
                </a:solidFill>
              </a:rPr>
              <a:t>Проект</a:t>
            </a:r>
            <a:r>
              <a:rPr lang="ru-RU" sz="2700" i="1" dirty="0" smtClean="0">
                <a:solidFill>
                  <a:schemeClr val="tx1"/>
                </a:solidFill>
              </a:rPr>
              <a:t>:                                                                                        «Мой родной город</a:t>
            </a:r>
            <a:r>
              <a:rPr lang="ru-RU" sz="2800" i="1" dirty="0" smtClean="0">
                <a:solidFill>
                  <a:schemeClr val="tx1"/>
                </a:solidFill>
              </a:rPr>
              <a:t>»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5949280"/>
            <a:ext cx="6048672" cy="648072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проекта: воспитатель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Посохина Надежда Васильевна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kruf_vokz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71678"/>
            <a:ext cx="7858180" cy="38664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285728"/>
            <a:ext cx="835827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"Детский сад </a:t>
            </a:r>
            <a:r>
              <a:rPr lang="ru-RU" sz="1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 №1 с приоритетным осуществлением деятельности по художественно - эстетическому направлению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воспитанников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04664"/>
            <a:ext cx="7772400" cy="568863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Лепка « Животные нашего леса»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 « Наш флаг»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99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643050"/>
            <a:ext cx="6429420" cy="48220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48680"/>
            <a:ext cx="7772400" cy="568863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Разучивание стихов о родном городе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Литературно-музыкальный досуг « Мой край родной»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AM_07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428736"/>
            <a:ext cx="3286148" cy="5045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SAM_07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2786082" cy="4953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76672"/>
            <a:ext cx="7772400" cy="7200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Экскурсии к объектам ближайшего окружения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05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4000528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N99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28999"/>
            <a:ext cx="4286280" cy="32147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76672"/>
            <a:ext cx="7772400" cy="151216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 « Строим дома в нашем микрорайоне»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02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5" y="1214422"/>
            <a:ext cx="3810027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N02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571876"/>
            <a:ext cx="3929090" cy="2946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980728"/>
            <a:ext cx="7772400" cy="12241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Консультация « Знакомим детей с родным городом»</a:t>
            </a:r>
          </a:p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Совместная деятельность в изготовлении альбомов по теме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68760"/>
            <a:ext cx="7772400" cy="41044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 реализации проекта: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нтегрированное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занятие « Мы живем в г.Красноуфимске»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Выставки работ детской деятельности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Оценка этапов реализации проекта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Презентация проекта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6864" cy="648072"/>
          </a:xfrm>
        </p:spPr>
        <p:txBody>
          <a:bodyPr anchor="t"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ru-RU" sz="2200" i="1" spc="150" dirty="0" smtClean="0">
                <a:ln w="11430"/>
                <a:solidFill>
                  <a:srgbClr val="F8F8F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spc="150" dirty="0" smtClean="0">
                <a:ln w="11430"/>
                <a:solidFill>
                  <a:srgbClr val="F8F8F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i="1" spc="150" dirty="0" smtClean="0">
                <a:ln w="11430"/>
                <a:solidFill>
                  <a:srgbClr val="F8F8F8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spc="150" dirty="0" smtClean="0">
                <a:ln w="11430"/>
                <a:solidFill>
                  <a:srgbClr val="F8F8F8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8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632848" cy="496855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среднесрочный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:  дети  старшей группы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родители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: 1 месяц</a:t>
            </a:r>
          </a:p>
          <a:p>
            <a:pPr algn="l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: осуществить комплексный подход к воспитанию дошкольников в духе патриотизма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приобщить их к истории и культуре родного города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местным достопримечательностям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980728"/>
            <a:ext cx="7854696" cy="475252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а)Рассказать детям об истории возникновения 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нашего города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б)Познакомить с символикой нашего города</a:t>
            </a:r>
          </a:p>
          <a:p>
            <a:pPr algn="l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флаг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герб.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в) расширять представления 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достопримеча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тельностях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своего города и его исторических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памятниках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г)воспитывать любовь и привязанность к   родному 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городу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96752"/>
            <a:ext cx="7772400" cy="4464496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Ожидаемый результа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.Освоение доступных знаний об истории родного города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2.Активное участие детей в различных видах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деятельности (выставках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конкурсах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спортивно-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патриотических мероприятиях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дискуссиях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литературно-музыкальном досуге)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3.Проявление чувства гордости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любви к своему родному 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городу.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908720"/>
            <a:ext cx="7772400" cy="4464496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Наблюдая за детьми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я увидела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что они с любопытством рассматривают фотографии о родном городе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делятся впечатлениями.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беседуя с детьми я убедилась в том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что у детей поверхностные представления об истории родного города. Родители мало рассказывают детям об истории города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его достопримечательностях. На этой основе я разработала среднесрочный проект «Мой город»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76672"/>
            <a:ext cx="7772400" cy="59766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реализации проекта: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.Формулирование задач и цели проекта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2.Подбор методической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справочной и художественной литературы по тематике проекта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3. Подбор необходимого оборудования и пособий для практического обогащения проекта.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4.Разработка диагностического материала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548680"/>
            <a:ext cx="7772400" cy="33123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реализации проекта: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r>
              <a:rPr lang="ru-RU" i="1" dirty="0" smtClean="0"/>
              <a:t>Проведение цикла познавательных занятий:                             « Моя малая Родина – г.Красноуфимска</a:t>
            </a:r>
          </a:p>
          <a:p>
            <a:r>
              <a:rPr lang="ru-RU" i="1" dirty="0" smtClean="0"/>
              <a:t>« Как возник наш город»</a:t>
            </a:r>
          </a:p>
          <a:p>
            <a:r>
              <a:rPr lang="ru-RU" i="1" dirty="0" smtClean="0"/>
              <a:t>« Поэты о нашем городе»</a:t>
            </a:r>
            <a:br>
              <a:rPr lang="ru-RU" i="1" dirty="0" smtClean="0"/>
            </a:br>
            <a:r>
              <a:rPr lang="ru-RU" i="1" dirty="0" smtClean="0"/>
              <a:t>« Животные и птицы  нашего леса»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5" name="Рисунок 4" descr="SAM_07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928934"/>
            <a:ext cx="6643734" cy="3737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04664"/>
            <a:ext cx="7772400" cy="626469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Оформление альбомов</a:t>
            </a:r>
            <a:r>
              <a:rPr lang="ru-RU" dirty="0" smtClean="0"/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Фотоальбом «Достопримечательности моего города»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Иллюстративный альбом «Животные нашего леса»</a:t>
            </a:r>
          </a:p>
          <a:p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 Детские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рисунки « Город глазами детей»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Альбом «Герои-земляки нашего района»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Папка « Стихи местных поэтов о нашем городе»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/>
          </a:p>
        </p:txBody>
      </p:sp>
      <p:pic>
        <p:nvPicPr>
          <p:cNvPr id="1026" name="Picture 2" descr="C:\Users\User\Documents\проект мой город\DSC03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143248"/>
            <a:ext cx="5189308" cy="247563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692696"/>
            <a:ext cx="7772400" cy="3521680"/>
          </a:xfrm>
        </p:spPr>
        <p:txBody>
          <a:bodyPr/>
          <a:lstStyle/>
          <a:p>
            <a:r>
              <a:rPr lang="ru-RU" b="1" dirty="0" smtClean="0"/>
              <a:t>Оформление дидактических игр по краеведению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Д/и « Узнай</a:t>
            </a:r>
            <a:r>
              <a:rPr lang="en-US" i="1" dirty="0" smtClean="0"/>
              <a:t>,</a:t>
            </a:r>
            <a:r>
              <a:rPr lang="ru-RU" i="1" dirty="0" smtClean="0"/>
              <a:t>где я нахожусь»</a:t>
            </a:r>
            <a:r>
              <a:rPr lang="en-US" i="1" dirty="0" smtClean="0"/>
              <a:t>, </a:t>
            </a:r>
            <a:r>
              <a:rPr lang="ru-RU" i="1" dirty="0" smtClean="0"/>
              <a:t>« Собери картинку»</a:t>
            </a:r>
            <a:r>
              <a:rPr lang="en-US" i="1" dirty="0" smtClean="0"/>
              <a:t>,</a:t>
            </a:r>
            <a:r>
              <a:rPr lang="ru-RU" i="1" dirty="0" smtClean="0"/>
              <a:t> « Карта моего города»</a:t>
            </a:r>
          </a:p>
          <a:p>
            <a:r>
              <a:rPr lang="ru-RU" b="1" i="1" dirty="0" smtClean="0"/>
              <a:t>Выставка детских рисунков </a:t>
            </a:r>
            <a:r>
              <a:rPr lang="ru-RU" i="1" dirty="0" smtClean="0"/>
              <a:t>«Моя малая родина»</a:t>
            </a:r>
          </a:p>
          <a:p>
            <a:endParaRPr lang="ru-RU" dirty="0"/>
          </a:p>
        </p:txBody>
      </p:sp>
      <p:pic>
        <p:nvPicPr>
          <p:cNvPr id="5" name="Рисунок 4" descr="DSCN9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357430"/>
            <a:ext cx="6286544" cy="4232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475</TotalTime>
  <Words>253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Проект:                                                                                        «Мой родной город»</vt:lpstr>
      <vt:lpstr>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53</cp:revision>
  <dcterms:created xsi:type="dcterms:W3CDTF">2014-12-06T17:21:43Z</dcterms:created>
  <dcterms:modified xsi:type="dcterms:W3CDTF">2016-04-16T17:39:17Z</dcterms:modified>
</cp:coreProperties>
</file>