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1" r:id="rId4"/>
    <p:sldId id="257" r:id="rId5"/>
    <p:sldId id="262" r:id="rId6"/>
    <p:sldId id="258" r:id="rId7"/>
    <p:sldId id="259" r:id="rId8"/>
    <p:sldId id="260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D5A7CDF-0D19-451F-B3CF-7ADD8CC3ADE1}">
          <p14:sldIdLst>
            <p14:sldId id="256"/>
            <p14:sldId id="261"/>
            <p14:sldId id="257"/>
            <p14:sldId id="262"/>
            <p14:sldId id="258"/>
          </p14:sldIdLst>
        </p14:section>
        <p14:section name="Раздел без заголовка" id="{C5C18F02-4DA9-4ACD-A7F4-E788BEF8BB17}">
          <p14:sldIdLst>
            <p14:sldId id="259"/>
            <p14:sldId id="260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Pack by Diakov" initials="RbD" lastIdx="1" clrIdx="0">
    <p:extLst>
      <p:ext uri="{19B8F6BF-5375-455C-9EA6-DF929625EA0E}">
        <p15:presenceInfo xmlns:p15="http://schemas.microsoft.com/office/powerpoint/2012/main" userId="RePack by Diakov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CE7D4"/>
    <a:srgbClr val="6867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53" autoAdjust="0"/>
    <p:restoredTop sz="94660"/>
  </p:normalViewPr>
  <p:slideViewPr>
    <p:cSldViewPr>
      <p:cViewPr varScale="1">
        <p:scale>
          <a:sx n="73" d="100"/>
          <a:sy n="73" d="100"/>
        </p:scale>
        <p:origin x="127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928802"/>
            <a:ext cx="7772400" cy="1470025"/>
          </a:xfrm>
          <a:prstGeom prst="roundRect">
            <a:avLst/>
          </a:prstGeom>
          <a:solidFill>
            <a:srgbClr val="FFFFFF">
              <a:alpha val="80000"/>
            </a:srgbClr>
          </a:solidFill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8710" y="3571876"/>
            <a:ext cx="6400800" cy="1752600"/>
          </a:xfrm>
          <a:solidFill>
            <a:srgbClr val="FFFFFF">
              <a:alpha val="78824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378619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68676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228599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450B1-3107-4C54-8CE7-C9171495428D}" type="datetimeFigureOut">
              <a:rPr lang="en-US" smtClean="0"/>
              <a:pPr/>
              <a:t>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rgbClr val="ECE7D4">
              <a:alpha val="69804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oundRect">
            <a:avLst/>
          </a:prstGeom>
          <a:solidFill>
            <a:srgbClr val="FFFFFF">
              <a:alpha val="69804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450B1-3107-4C54-8CE7-C9171495428D}" type="datetimeFigureOut">
              <a:rPr lang="en-US" smtClean="0"/>
              <a:pPr/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E1F65-84BC-41E0-8679-CDE510EE0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686762"/>
          </a:solidFill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Публицистический стиль речи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1680" y="3789040"/>
            <a:ext cx="6037830" cy="7200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Занятие №7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48680"/>
            <a:ext cx="8856984" cy="6151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Публицистический,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публика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публицист, публицистика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Слово </a:t>
            </a: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«публицистический»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образовано от латинского слова 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publicus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что значит «общественный, государственный».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400" u="sng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«Публицистика</a:t>
            </a: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общественно-политическая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литература на современные, актуальные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темы.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400" u="sng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Публицист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автор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произведений на общественно-политические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темы.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Этимологически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эти слова родственны слову </a:t>
            </a: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«публика»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имеющему два значения: 1) посетители, зрители, слушатели;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люди, народ.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17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Публицистический стиль речи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6060396"/>
              </p:ext>
            </p:extLst>
          </p:nvPr>
        </p:nvGraphicFramePr>
        <p:xfrm>
          <a:off x="179512" y="764705"/>
          <a:ext cx="8784975" cy="6020668"/>
        </p:xfrm>
        <a:graphic>
          <a:graphicData uri="http://schemas.openxmlformats.org/drawingml/2006/table">
            <a:tbl>
              <a:tblPr firstRow="1" firstCol="1" bandRow="1"/>
              <a:tblGrid>
                <a:gridCol w="1656184">
                  <a:extLst>
                    <a:ext uri="{9D8B030D-6E8A-4147-A177-3AD203B41FA5}">
                      <a16:colId xmlns:a16="http://schemas.microsoft.com/office/drawing/2014/main" val="575548522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494302855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3618993419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87271143"/>
                    </a:ext>
                  </a:extLst>
                </a:gridCol>
                <a:gridCol w="1800199">
                  <a:extLst>
                    <a:ext uri="{9D8B030D-6E8A-4147-A177-3AD203B41FA5}">
                      <a16:colId xmlns:a16="http://schemas.microsoft.com/office/drawing/2014/main" val="1083913654"/>
                    </a:ext>
                  </a:extLst>
                </a:gridCol>
              </a:tblGrid>
              <a:tr h="4320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 использования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68" marR="53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Жанры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68" marR="53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Языковые средства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68" marR="53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Стилевые особенности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68" marR="53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Сфера употребления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68" marR="53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526424"/>
                  </a:ext>
                </a:extLst>
              </a:tr>
              <a:tr h="55641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68" marR="53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68" marR="53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68" marR="53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68" marR="53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168" marR="53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8777802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2715" y="1218382"/>
            <a:ext cx="1640351" cy="5566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Информирование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воздействие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(убеждением, внушением,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побуждением)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8066" y="1218382"/>
            <a:ext cx="1527998" cy="5566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заметка, репортаж, отчет, обозрение, хроника, интервью;</a:t>
            </a:r>
          </a:p>
          <a:p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аналитические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статья, обзор, комментарий, рецензия;</a:t>
            </a:r>
          </a:p>
          <a:p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художественно-публицистические: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памфлет, очерк, фельетон.</a:t>
            </a:r>
          </a:p>
          <a:p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Устные выступления: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речи, доклады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47863" y="1218381"/>
            <a:ext cx="2231227" cy="55743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Общественно-политическая лексика, научная терминология, фразеологизмы, клише, эмоциональная лексика, использование сложных слов, аббревиатур, интернациональных приставок (а-, анти-, де-, меж-), суффиксов (-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(я), -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изаци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(я), -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-ость;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преобладание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-х, собирательных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-х;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инверсия, вводные слова и предложения, СП, риторические вопросы, обращения, побудит. и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воскл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предложения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80889" y="1218382"/>
            <a:ext cx="1620689" cy="5566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Совмещение книжной и разговорной лексики. Логичность, образность, эмоциональность,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оценочность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призывность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89441" y="1218384"/>
            <a:ext cx="1764702" cy="55669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Общество, политика, экономика, культура: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массовой информации, публичные выступления политиков,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 адвокатов в суде,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выступления на собраниях, доклады, дискуссии и т.п.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568952" cy="529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текста по опорным вопросам.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1.Найдите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тексте приметы публицистического стиля.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2.Определите жанр публицистического текста.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3.Какова тема текста?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4.Какую задачу ставит перед собой автор текста?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5.Какие лексические средства использует автор для воздействия на читателей?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6.Какие стандартные фразы вы заметили?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7.Приметы каких других стилей попались вам в тексте?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15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Интервью – это жанр с характером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s://www.opentown.org/store/news/87529/fotopreview.jpg?upd=000000000000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6672783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83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45015" cy="602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Блиц-опрос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1.Что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значит слово «публицистический»?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2.Где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используется публицистический стиль речи?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3.Какова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 публицистической речи?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4.Назовите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жанры публицистики.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5.Что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общего у публицистического стиля и научного?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6.Что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роднит публицистический стиль со стилем художественной литературы?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7.Назовите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важнейшее требование, предъявляемое к публицистике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://s3.gallery.aystatic.by/650/885/529/5013/5013529885_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45632"/>
            <a:ext cx="2664296" cy="2879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32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76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Определите, к какому стилю относятся предложения. Устно обоснуйте свой ответ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Восстань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пророк, 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виждь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 внемли,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Исполнись волею моей,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И, обходя моря и земли,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Глаголом жги сердца людей.  (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А.Пушкин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Художественный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«Почему…двусмысленность выражения считается главным недостатком?» – спрашивает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Гельвецкий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 делает далее вывод о распространении двусмысленности слова на идею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Публицистический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Сейчас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Северный магнитный полюс движется к географическому северу со средней скоростью около 10 километров в год, но иногда бывает, что за день он отклоняется от своей средней позиции на 80 километров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Научный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Потерпевшая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Рюмина показала, что различные прохожие закрывали своими головами лица виновных, а потому она ничего разглядеть не могла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Официально-деловой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Кризис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системе образования страшен уже тем, что «невежество - … ночь безлунная и беззвездная». (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В.Я.Брюсов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Публицистический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Москва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громадная летопись, в которой уместилась вся история народа русского. Здесь созрело наше национальное самосознание. (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Л,Леонов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Публицистический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41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712968" cy="588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Самостоятельная </a:t>
            </a:r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(дифференцированная</a:t>
            </a:r>
            <a:r>
              <a:rPr lang="ru-RU" sz="4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на дом.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Написать статью  для сайта колледжа о правоохранительной деятельности.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Сделайте видеозапись интервью, используя Интернет-сайты, телевидение. Установите зависимость языковых средств от ситуации публичного общения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газет, журналов вырезать текст в публицистическом стиле, отметить черты, характерные для данного стиля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Найти дома или в библиотеке старые газеты (вышедшие 5, 10, 20 лет назад) и сопоставить их лексику с лексикой современных газет; то же можно сделать, сравнивая и другие языковые средства.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245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0_lit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CF86430-D2B7-4646-B588-53BED6C92F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пишущей машинкой</Template>
  <TotalTime>336</TotalTime>
  <Words>593</Words>
  <Application>Microsoft Office PowerPoint</Application>
  <PresentationFormat>Экран (4:3)</PresentationFormat>
  <Paragraphs>79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Cambria</vt:lpstr>
      <vt:lpstr>Times New Roman</vt:lpstr>
      <vt:lpstr>10_litra</vt:lpstr>
      <vt:lpstr>Публицистический стиль речи</vt:lpstr>
      <vt:lpstr>Презентация PowerPoint</vt:lpstr>
      <vt:lpstr>Публицистический стиль речи</vt:lpstr>
      <vt:lpstr>Презентация PowerPoint</vt:lpstr>
      <vt:lpstr>Интервью – это жанр с характером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Публицистический стиль речи</dc:title>
  <dc:subject>Шаблон оформления</dc:subject>
  <dc:creator>RePack by Diakov</dc:creator>
  <cp:keywords/>
  <dc:description>Шаблон оформления
Корпорация Майкрософт</dc:description>
  <cp:lastModifiedBy>RePack by Diakov</cp:lastModifiedBy>
  <cp:revision>23</cp:revision>
  <dcterms:created xsi:type="dcterms:W3CDTF">2017-11-25T16:10:32Z</dcterms:created>
  <dcterms:modified xsi:type="dcterms:W3CDTF">2018-01-17T00:12:15Z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TC019086989991</vt:lpwstr>
  </property>
</Properties>
</file>