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5" r:id="rId5"/>
    <p:sldId id="264" r:id="rId6"/>
    <p:sldId id="263" r:id="rId7"/>
    <p:sldId id="262" r:id="rId8"/>
    <p:sldId id="261" r:id="rId9"/>
    <p:sldId id="259" r:id="rId10"/>
    <p:sldId id="260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7.jpeg"/><Relationship Id="rId18" Type="http://schemas.openxmlformats.org/officeDocument/2006/relationships/image" Target="../media/image10.jpeg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image" Target="../media/image4.jpeg"/><Relationship Id="rId17" Type="http://schemas.openxmlformats.org/officeDocument/2006/relationships/image" Target="../media/image3.jpeg"/><Relationship Id="rId2" Type="http://schemas.openxmlformats.org/officeDocument/2006/relationships/slide" Target="slide2.xml"/><Relationship Id="rId16" Type="http://schemas.openxmlformats.org/officeDocument/2006/relationships/image" Target="../media/image2.jpeg"/><Relationship Id="rId20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11" Type="http://schemas.openxmlformats.org/officeDocument/2006/relationships/image" Target="../media/image1.jpeg"/><Relationship Id="rId5" Type="http://schemas.openxmlformats.org/officeDocument/2006/relationships/slide" Target="slide5.xml"/><Relationship Id="rId15" Type="http://schemas.openxmlformats.org/officeDocument/2006/relationships/image" Target="../media/image9.jpeg"/><Relationship Id="rId10" Type="http://schemas.openxmlformats.org/officeDocument/2006/relationships/slide" Target="slide10.xml"/><Relationship Id="rId19" Type="http://schemas.openxmlformats.org/officeDocument/2006/relationships/image" Target="../media/image5.jpeg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2564904"/>
          <a:ext cx="8568954" cy="144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</a:tblGrid>
              <a:tr h="144016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П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Е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Р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В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О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Ц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В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Е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Т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691680" y="404664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Слово-сказка</a:t>
            </a:r>
            <a:endParaRPr lang="ru-RU" sz="5400" b="1" dirty="0"/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7812360" y="6165304"/>
            <a:ext cx="648072" cy="43204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F:\КАртинки\mini_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5141368" cy="1512168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308304" y="6237312"/>
            <a:ext cx="504056" cy="360040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635896" y="476672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Т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28384" y="6237312"/>
            <a:ext cx="576064" cy="360040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1916832"/>
          <a:ext cx="8568954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  <a:gridCol w="952106"/>
              </a:tblGrid>
              <a:tr h="1080120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2" action="ppaction://hlinksldjump"/>
                        </a:rPr>
                        <a:t>П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3" action="ppaction://hlinksldjump"/>
                        </a:rPr>
                        <a:t>Е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4" action="ppaction://hlinksldjump"/>
                        </a:rPr>
                        <a:t>Р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5" action="ppaction://hlinksldjump"/>
                        </a:rPr>
                        <a:t>В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6" action="ppaction://hlinksldjump"/>
                        </a:rPr>
                        <a:t>О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7" action="ppaction://hlinksldjump"/>
                        </a:rPr>
                        <a:t>Ц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8" action="ppaction://hlinksldjump"/>
                        </a:rPr>
                        <a:t>В</a:t>
                      </a:r>
                      <a:endParaRPr lang="ru-RU" sz="4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9" action="ppaction://hlinksldjump"/>
                        </a:rPr>
                        <a:t>Е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solidFill>
                            <a:schemeClr val="tx1"/>
                          </a:solidFill>
                          <a:hlinkClick r:id="rId10" action="ppaction://hlinksldjump"/>
                        </a:rPr>
                        <a:t>Т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3573016"/>
            <a:ext cx="72787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691680" y="404664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Слово-сказка</a:t>
            </a:r>
            <a:endParaRPr lang="ru-RU" sz="5400" b="1" dirty="0"/>
          </a:p>
        </p:txBody>
      </p:sp>
      <p:pic>
        <p:nvPicPr>
          <p:cNvPr id="1029" name="Picture 5" descr="F:\КАртинки\cartoon-blue-wind-clouds-wind-and-cloud-stock-photography-image-with-brilliant-cartoon-pumpkin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131840" y="3429000"/>
            <a:ext cx="992297" cy="432048"/>
          </a:xfrm>
          <a:prstGeom prst="rect">
            <a:avLst/>
          </a:prstGeom>
          <a:noFill/>
        </p:spPr>
      </p:pic>
      <p:pic>
        <p:nvPicPr>
          <p:cNvPr id="1030" name="Picture 6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012160" y="3501008"/>
            <a:ext cx="886201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F:\КАртинки\8452e79b37165a309893668d7558d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48264" y="3573016"/>
            <a:ext cx="994395" cy="1274068"/>
          </a:xfrm>
          <a:prstGeom prst="rect">
            <a:avLst/>
          </a:prstGeom>
          <a:noFill/>
        </p:spPr>
      </p:pic>
      <p:pic>
        <p:nvPicPr>
          <p:cNvPr id="1033" name="Picture 9" descr="F:\КАртинки\mini_6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133174" y="4509120"/>
            <a:ext cx="1010826" cy="297302"/>
          </a:xfrm>
          <a:prstGeom prst="rect">
            <a:avLst/>
          </a:prstGeom>
          <a:noFill/>
        </p:spPr>
      </p:pic>
      <p:grpSp>
        <p:nvGrpSpPr>
          <p:cNvPr id="5" name="Группа 31"/>
          <p:cNvGrpSpPr/>
          <p:nvPr/>
        </p:nvGrpSpPr>
        <p:grpSpPr>
          <a:xfrm>
            <a:off x="1115616" y="3933056"/>
            <a:ext cx="992681" cy="432048"/>
            <a:chOff x="3131841" y="5301208"/>
            <a:chExt cx="1352721" cy="576064"/>
          </a:xfrm>
        </p:grpSpPr>
        <p:pic>
          <p:nvPicPr>
            <p:cNvPr id="14" name="Picture 2" descr="F:\КАртинки\188115087.jp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6" cstate="print"/>
            <a:srcRect l="13759" t="8357" r="5576" b="1950"/>
            <a:stretch>
              <a:fillRect/>
            </a:stretch>
          </p:blipFill>
          <p:spPr bwMode="auto">
            <a:xfrm>
              <a:off x="3131841" y="5301208"/>
              <a:ext cx="686874" cy="576064"/>
            </a:xfrm>
            <a:prstGeom prst="rect">
              <a:avLst/>
            </a:prstGeom>
            <a:noFill/>
          </p:spPr>
        </p:pic>
        <p:pic>
          <p:nvPicPr>
            <p:cNvPr id="1026" name="Подснежник" descr="F:\КАртинки\188115087.jpg"/>
            <p:cNvPicPr>
              <a:picLocks noChangeAspect="1" noChangeArrowheads="1"/>
            </p:cNvPicPr>
            <p:nvPr/>
          </p:nvPicPr>
          <p:blipFill>
            <a:blip r:embed="rId16" cstate="print"/>
            <a:srcRect l="13759" t="8357" r="5576" b="1950"/>
            <a:stretch>
              <a:fillRect/>
            </a:stretch>
          </p:blipFill>
          <p:spPr bwMode="auto">
            <a:xfrm>
              <a:off x="3851920" y="5301208"/>
              <a:ext cx="632642" cy="513448"/>
            </a:xfrm>
            <a:prstGeom prst="rect">
              <a:avLst/>
            </a:prstGeom>
            <a:noFill/>
          </p:spPr>
        </p:pic>
      </p:grpSp>
      <p:pic>
        <p:nvPicPr>
          <p:cNvPr id="8" name="Picture 3" descr="F:\КАртинки\i (9)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123728" y="3861048"/>
            <a:ext cx="938587" cy="432048"/>
          </a:xfrm>
          <a:prstGeom prst="rect">
            <a:avLst/>
          </a:prstGeom>
          <a:noFill/>
        </p:spPr>
      </p:pic>
      <p:pic>
        <p:nvPicPr>
          <p:cNvPr id="11" name="Picture 4" descr="F:\КАртинки\i (14)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11960" y="3284984"/>
            <a:ext cx="648072" cy="648072"/>
          </a:xfrm>
          <a:prstGeom prst="rect">
            <a:avLst/>
          </a:prstGeom>
          <a:noFill/>
        </p:spPr>
      </p:pic>
      <p:pic>
        <p:nvPicPr>
          <p:cNvPr id="12" name="Picture 5" descr="F:\КАртинки\1087417_kartinka-oblachk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211960" y="3212976"/>
            <a:ext cx="871675" cy="648072"/>
          </a:xfrm>
          <a:prstGeom prst="rect">
            <a:avLst/>
          </a:prstGeom>
          <a:noFill/>
        </p:spPr>
      </p:pic>
      <p:pic>
        <p:nvPicPr>
          <p:cNvPr id="1037" name="Picture 13" descr="F:\КАртинки\dc38c9f0e156a180f5b5113170a36cbd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148064" y="3861048"/>
            <a:ext cx="864096" cy="648072"/>
          </a:xfrm>
          <a:prstGeom prst="rect">
            <a:avLst/>
          </a:prstGeom>
          <a:noFill/>
        </p:spPr>
      </p:pic>
      <p:sp>
        <p:nvSpPr>
          <p:cNvPr id="18" name="Управляющая кнопка: назад 17">
            <a:hlinkClick r:id="" action="ppaction://hlinkshowjump?jump=firstslide" highlightClick="1"/>
          </p:cNvPr>
          <p:cNvSpPr/>
          <p:nvPr/>
        </p:nvSpPr>
        <p:spPr>
          <a:xfrm>
            <a:off x="7812360" y="6165304"/>
            <a:ext cx="648072" cy="360040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916832"/>
            <a:ext cx="3456384" cy="451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524328" y="6381328"/>
            <a:ext cx="432048" cy="216024"/>
          </a:xfrm>
          <a:prstGeom prst="actionButtonBackPrevious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95936" y="620688"/>
            <a:ext cx="648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П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6381328"/>
            <a:ext cx="504056" cy="216024"/>
          </a:xfrm>
          <a:prstGeom prst="actionButtonForwardNex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1835696" y="2564904"/>
            <a:ext cx="5616624" cy="3456384"/>
            <a:chOff x="3131840" y="5301208"/>
            <a:chExt cx="1352722" cy="576064"/>
          </a:xfrm>
        </p:grpSpPr>
        <p:pic>
          <p:nvPicPr>
            <p:cNvPr id="3" name="Picture 2" descr="F:\КАртинки\188115087.jpg"/>
            <p:cNvPicPr>
              <a:picLocks noChangeAspect="1" noChangeArrowheads="1"/>
            </p:cNvPicPr>
            <p:nvPr/>
          </p:nvPicPr>
          <p:blipFill>
            <a:blip r:embed="rId2" cstate="print"/>
            <a:srcRect l="13759" t="8357" r="5576" b="1950"/>
            <a:stretch>
              <a:fillRect/>
            </a:stretch>
          </p:blipFill>
          <p:spPr bwMode="auto">
            <a:xfrm>
              <a:off x="3131840" y="5301208"/>
              <a:ext cx="709794" cy="576064"/>
            </a:xfrm>
            <a:prstGeom prst="rect">
              <a:avLst/>
            </a:prstGeom>
            <a:noFill/>
          </p:spPr>
        </p:pic>
        <p:pic>
          <p:nvPicPr>
            <p:cNvPr id="4" name="Picture 2" descr="F:\КАртинки\188115087.jpg"/>
            <p:cNvPicPr>
              <a:picLocks noChangeAspect="1" noChangeArrowheads="1"/>
            </p:cNvPicPr>
            <p:nvPr/>
          </p:nvPicPr>
          <p:blipFill>
            <a:blip r:embed="rId2" cstate="print"/>
            <a:srcRect l="13759" t="8357" r="5576" b="1950"/>
            <a:stretch>
              <a:fillRect/>
            </a:stretch>
          </p:blipFill>
          <p:spPr bwMode="auto">
            <a:xfrm>
              <a:off x="3851920" y="5301208"/>
              <a:ext cx="632642" cy="513448"/>
            </a:xfrm>
            <a:prstGeom prst="rect">
              <a:avLst/>
            </a:prstGeom>
            <a:noFill/>
          </p:spPr>
        </p:pic>
      </p:grpSp>
      <p:sp>
        <p:nvSpPr>
          <p:cNvPr id="5" name="Управляющая кнопка: назад 4">
            <a:hlinkClick r:id="" action="ppaction://hlinkshowjump?jump=firstslide" highlightClick="1"/>
          </p:cNvPr>
          <p:cNvSpPr/>
          <p:nvPr/>
        </p:nvSpPr>
        <p:spPr>
          <a:xfrm>
            <a:off x="7164288" y="6309320"/>
            <a:ext cx="576064" cy="360040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779912" y="548680"/>
            <a:ext cx="129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Е</a:t>
            </a:r>
            <a:endParaRPr lang="ru-RU" sz="7200" b="1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648072" cy="360040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F:\КАртинки\i (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04864"/>
            <a:ext cx="5787953" cy="2664296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236296" y="6237312"/>
            <a:ext cx="504056" cy="28803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692696"/>
            <a:ext cx="1080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Р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56376" y="6237312"/>
            <a:ext cx="432048" cy="28803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КАртинки\cartoon-blue-wind-clouds-wind-and-cloud-stock-photography-image-with-brilliant-cartoon-pumpk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132856"/>
            <a:ext cx="4630719" cy="2016224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308304" y="6165304"/>
            <a:ext cx="576064" cy="360040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476672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В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165304"/>
            <a:ext cx="648072" cy="360040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КАртинки\1087417_kartinka-oblac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060848"/>
            <a:ext cx="4358376" cy="324036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308304" y="6093296"/>
            <a:ext cx="432048" cy="432048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692696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О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6093296"/>
            <a:ext cx="720080" cy="504056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F:\КАртинки\dc38c9f0e156a180f5b5113170a36c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88840"/>
            <a:ext cx="5280586" cy="3960440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380312" y="6237312"/>
            <a:ext cx="576064" cy="360040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39952" y="548680"/>
            <a:ext cx="11521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Ц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244408" y="6237312"/>
            <a:ext cx="504056" cy="360040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4742146" cy="5394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596336" y="6309320"/>
            <a:ext cx="504056" cy="28803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39952" y="332656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В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6309320"/>
            <a:ext cx="432048" cy="28803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F:\КАртинки\8452e79b37165a309893668d755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531" y="1628800"/>
            <a:ext cx="3735968" cy="4786706"/>
          </a:xfrm>
          <a:prstGeom prst="rect">
            <a:avLst/>
          </a:prstGeom>
          <a:noFill/>
        </p:spPr>
      </p:pic>
      <p:sp>
        <p:nvSpPr>
          <p:cNvPr id="3" name="Управляющая кнопка: назад 2">
            <a:hlinkClick r:id="" action="ppaction://hlinkshowjump?jump=firstslide" highlightClick="1"/>
          </p:cNvPr>
          <p:cNvSpPr/>
          <p:nvPr/>
        </p:nvSpPr>
        <p:spPr>
          <a:xfrm>
            <a:off x="7740352" y="6381328"/>
            <a:ext cx="432048" cy="288032"/>
          </a:xfrm>
          <a:prstGeom prst="actionButtonBackPrevious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923928" y="548680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Е</a:t>
            </a:r>
            <a:endParaRPr lang="ru-RU" sz="72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316416" y="6381328"/>
            <a:ext cx="504056" cy="288032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29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Слово-сказка</dc:title>
  <cp:lastModifiedBy>Пользователь</cp:lastModifiedBy>
  <cp:revision>146</cp:revision>
  <dcterms:modified xsi:type="dcterms:W3CDTF">2017-03-20T20:17:40Z</dcterms:modified>
</cp:coreProperties>
</file>