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C99CF3-0A94-46C0-BFBF-1894993BE063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3BAFE7-EB23-4E10-BD8C-2394FACBFA4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Страницы всемирной истории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Итоговый тест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3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9. </a:t>
            </a:r>
            <a:r>
              <a:rPr lang="ru-RU" sz="3600" dirty="0" smtClean="0"/>
              <a:t>Выберите группу слов и словосочетаний, которая относится только к исторической науке.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28800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А) исторический источник, археология, Средневековье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Б) исторический источник, астрономия, глобус, археология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В) телескоп, исторический источник, археология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196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10. На какой фотографии изображено здание Организации Объединённых Наций?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00808"/>
            <a:ext cx="5832648" cy="5061359"/>
          </a:xfrm>
        </p:spPr>
      </p:pic>
    </p:spTree>
    <p:extLst>
      <p:ext uri="{BB962C8B-B14F-4D97-AF65-F5344CB8AC3E}">
        <p14:creationId xmlns:p14="http://schemas.microsoft.com/office/powerpoint/2010/main" val="3548839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1.Рассмотрите фотографии. Как можно назвать эти сооружения?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5293568"/>
          </a:xfrm>
        </p:spPr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А) Объекты природы</a:t>
            </a:r>
          </a:p>
          <a:p>
            <a:pPr marL="82296" indent="0">
              <a:buNone/>
            </a:pPr>
            <a:r>
              <a:rPr lang="ru-RU" dirty="0" smtClean="0"/>
              <a:t>Б) Национальные парки</a:t>
            </a:r>
          </a:p>
          <a:p>
            <a:pPr marL="82296" indent="0">
              <a:buNone/>
            </a:pPr>
            <a:r>
              <a:rPr lang="ru-RU" dirty="0" smtClean="0"/>
              <a:t>В) Памятники истории и культуры</a:t>
            </a:r>
            <a:endParaRPr lang="ru-RU" dirty="0"/>
          </a:p>
        </p:txBody>
      </p:sp>
      <p:pic>
        <p:nvPicPr>
          <p:cNvPr id="1026" name="Picture 2" descr="C:\Users\Пользователь\Desktop\IMG_20180204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13019"/>
            <a:ext cx="5616624" cy="332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80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83671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2.Рассмотрите образные изображения исторических эпох. Какое изображение соответствует Новому времени?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24254"/>
            <a:ext cx="4608512" cy="4256802"/>
          </a:xfrm>
        </p:spPr>
      </p:pic>
    </p:spTree>
    <p:extLst>
      <p:ext uri="{BB962C8B-B14F-4D97-AF65-F5344CB8AC3E}">
        <p14:creationId xmlns:p14="http://schemas.microsoft.com/office/powerpoint/2010/main" val="1456326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Когда появились письменные свидетельства об истории человечества?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204864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800" dirty="0" smtClean="0"/>
              <a:t>А) в Древнем мире</a:t>
            </a:r>
          </a:p>
          <a:p>
            <a:pPr marL="82296" indent="0">
              <a:buNone/>
            </a:pPr>
            <a:r>
              <a:rPr lang="ru-RU" sz="4800" dirty="0" smtClean="0"/>
              <a:t>Б) в Средневековье</a:t>
            </a:r>
          </a:p>
          <a:p>
            <a:pPr marL="82296" indent="0">
              <a:buNone/>
            </a:pPr>
            <a:r>
              <a:rPr lang="ru-RU" sz="4800" dirty="0" smtClean="0"/>
              <a:t>В) в Новое время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98122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4. Этот рисунок был сделан: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/>
              <a:t>А) на бумаге</a:t>
            </a:r>
          </a:p>
          <a:p>
            <a:pPr marL="82296" indent="0">
              <a:buNone/>
            </a:pPr>
            <a:r>
              <a:rPr lang="ru-RU" dirty="0" smtClean="0"/>
              <a:t>Б) на стенах пещер</a:t>
            </a:r>
          </a:p>
          <a:p>
            <a:pPr marL="82296" indent="0">
              <a:buNone/>
            </a:pPr>
            <a:r>
              <a:rPr lang="ru-RU" dirty="0" smtClean="0"/>
              <a:t>В) на глиняной посуде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2050" name="Picture 2" descr="C:\Users\Пользователь\Desktop\IMG_20180204_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47931"/>
            <a:ext cx="5196499" cy="330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52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Рассмотрите фотографии. Узнайте Парфенон и Пантеон среди других сооружений.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204864"/>
            <a:ext cx="7498080" cy="4800600"/>
          </a:xfrm>
        </p:spPr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А) 2 и 4		б) 3 и 4 		в)  1 и 5</a:t>
            </a:r>
            <a:endParaRPr lang="ru-RU" dirty="0"/>
          </a:p>
        </p:txBody>
      </p:sp>
      <p:pic>
        <p:nvPicPr>
          <p:cNvPr id="3074" name="Picture 2" descr="C:\Users\Пользователь\Desktop\IMG_20180204_0003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992687" cy="423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54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Когда появилась профессия мастера часовых дел?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sz="4400" dirty="0" smtClean="0"/>
              <a:t>А) в Новое время</a:t>
            </a:r>
          </a:p>
          <a:p>
            <a:pPr marL="82296" indent="0">
              <a:buNone/>
            </a:pPr>
            <a:r>
              <a:rPr lang="ru-RU" sz="4400" dirty="0" smtClean="0"/>
              <a:t>Б) в Средневековье</a:t>
            </a:r>
          </a:p>
          <a:p>
            <a:pPr marL="82296" indent="0">
              <a:buNone/>
            </a:pPr>
            <a:r>
              <a:rPr lang="ru-RU" sz="4400" dirty="0" smtClean="0"/>
              <a:t>В) в Новейшее время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08668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 Какой из указанных материков был открыт русскими мореплавателями?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72816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А) №1		б) №2		в) №3</a:t>
            </a:r>
            <a:endParaRPr lang="ru-RU" dirty="0"/>
          </a:p>
        </p:txBody>
      </p:sp>
      <p:pic>
        <p:nvPicPr>
          <p:cNvPr id="4098" name="Picture 2" descr="C:\Users\Пользователь\Desktop\IMG_20180204_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19500"/>
            <a:ext cx="7272808" cy="401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429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Кто из путешественников открыл Антарктиду?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sz="3600" dirty="0" smtClean="0"/>
              <a:t>А) Ф. Магеллан и Х. Колумб</a:t>
            </a:r>
          </a:p>
          <a:p>
            <a:pPr marL="82296" indent="0">
              <a:buNone/>
            </a:pPr>
            <a:r>
              <a:rPr lang="ru-RU" sz="3600" dirty="0" smtClean="0"/>
              <a:t>Б) Р. Амундсен и Р. </a:t>
            </a:r>
            <a:r>
              <a:rPr lang="ru-RU" sz="3600" dirty="0" err="1" smtClean="0"/>
              <a:t>Пири</a:t>
            </a:r>
            <a:endParaRPr lang="ru-RU" sz="3600" dirty="0" smtClean="0"/>
          </a:p>
          <a:p>
            <a:pPr marL="82296" indent="0">
              <a:buNone/>
            </a:pPr>
            <a:r>
              <a:rPr lang="ru-RU" sz="3600" dirty="0" smtClean="0"/>
              <a:t>В) Ж.-И. Кусто и Т. Хейердал</a:t>
            </a:r>
          </a:p>
          <a:p>
            <a:pPr marL="82296" indent="0">
              <a:buNone/>
            </a:pPr>
            <a:r>
              <a:rPr lang="ru-RU" sz="3600" dirty="0" smtClean="0"/>
              <a:t>Г) Ф.Ф. </a:t>
            </a:r>
            <a:r>
              <a:rPr lang="ru-RU" sz="3600" dirty="0" err="1" smtClean="0"/>
              <a:t>Белинсгаузен</a:t>
            </a:r>
            <a:r>
              <a:rPr lang="ru-RU" sz="3600" dirty="0" smtClean="0"/>
              <a:t> и </a:t>
            </a:r>
            <a:r>
              <a:rPr lang="ru-RU" sz="3600" dirty="0" err="1" smtClean="0"/>
              <a:t>М.П.Лазарев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541876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</TotalTime>
  <Words>237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Страницы всемирной истории</vt:lpstr>
      <vt:lpstr>1.Рассмотрите фотографии. Как можно назвать эти сооружения?</vt:lpstr>
      <vt:lpstr>2.Рассмотрите образные изображения исторических эпох. Какое изображение соответствует Новому времени?</vt:lpstr>
      <vt:lpstr>3. Когда появились письменные свидетельства об истории человечества?</vt:lpstr>
      <vt:lpstr>4. Этот рисунок был сделан:</vt:lpstr>
      <vt:lpstr>5. Рассмотрите фотографии. Узнайте Парфенон и Пантеон среди других сооружений.</vt:lpstr>
      <vt:lpstr>6. Когда появилась профессия мастера часовых дел?</vt:lpstr>
      <vt:lpstr>7. Какой из указанных материков был открыт русскими мореплавателями?</vt:lpstr>
      <vt:lpstr>8. Кто из путешественников открыл Антарктиду?</vt:lpstr>
      <vt:lpstr>9. Выберите группу слов и словосочетаний, которая относится только к исторической науке.</vt:lpstr>
      <vt:lpstr>10. На какой фотографии изображено здание Организации Объединённых Наций?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Страницы всемирной истории</dc:title>
  <dc:creator>Пользователь</dc:creator>
  <cp:lastModifiedBy>Пользователь</cp:lastModifiedBy>
  <cp:revision>4</cp:revision>
  <dcterms:created xsi:type="dcterms:W3CDTF">2018-02-04T16:30:27Z</dcterms:created>
  <dcterms:modified xsi:type="dcterms:W3CDTF">2018-02-04T17:08:27Z</dcterms:modified>
</cp:coreProperties>
</file>