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4703664"/>
            <a:ext cx="5508104" cy="1965695"/>
          </a:xfrm>
        </p:spPr>
        <p:txBody>
          <a:bodyPr>
            <a:normAutofit fontScale="70000" lnSpcReduction="20000"/>
          </a:bodyPr>
          <a:lstStyle/>
          <a:p>
            <a:r>
              <a:rPr lang="ru-RU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Автор: </a:t>
            </a:r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ученица 7класса МБОУ СОШ №5 </a:t>
            </a:r>
            <a:r>
              <a:rPr lang="ru-RU" sz="4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г.Красный</a:t>
            </a:r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Сулин </a:t>
            </a:r>
          </a:p>
          <a:p>
            <a:r>
              <a:rPr lang="ru-RU" sz="4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Писов</a:t>
            </a:r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Полина</a:t>
            </a:r>
            <a:endParaRPr lang="ru-RU" sz="4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Users\Admin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2879773"/>
            <a:ext cx="3203848" cy="182389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548680"/>
            <a:ext cx="813690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Интерактивный тест </a:t>
            </a:r>
          </a:p>
          <a:p>
            <a:pPr algn="ctr"/>
            <a:r>
              <a:rPr lang="ru-RU" sz="6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теме:</a:t>
            </a:r>
          </a:p>
          <a:p>
            <a:pPr algn="ctr"/>
            <a:r>
              <a:rPr lang="ru-RU" sz="6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Царство  </a:t>
            </a:r>
            <a:endParaRPr lang="ru-RU" sz="6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892480" cy="6858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17. В каком ряду все грибы ядовитые?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Лисички, Опята, мухомор.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Мукор, Фитофтороз, Пеницилл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Спорынья, Трутовик, Маслёнок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18. Какой гриб относится к отделу Базидомикота?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Сморчок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Подосиновик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Бледная поганка</a:t>
            </a:r>
            <a:endParaRPr lang="ru-RU" dirty="0"/>
          </a:p>
        </p:txBody>
      </p:sp>
      <p:pic>
        <p:nvPicPr>
          <p:cNvPr id="9218" name="Picture 2" descr="C:\Users\Admin\Desktop\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11835" y="695059"/>
            <a:ext cx="4062186" cy="215551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111835" y="1834907"/>
            <a:ext cx="159569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17.2</a:t>
            </a:r>
          </a:p>
        </p:txBody>
      </p:sp>
      <p:pic>
        <p:nvPicPr>
          <p:cNvPr id="9219" name="Picture 3" descr="C:\Users\Admin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5389" y="4149080"/>
            <a:ext cx="3848611" cy="270892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220072" y="5842337"/>
            <a:ext cx="172790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18.3</a:t>
            </a:r>
            <a:endParaRPr lang="ru-RU" sz="6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89248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19. Какие два компонента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сочетаются </a:t>
            </a:r>
            <a:r>
              <a:rPr lang="ru-RU" dirty="0" smtClean="0"/>
              <a:t>в лишайниках?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Автотрофный и Гетеротрофный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Два компонента Архибоктерий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Два компонента растений    </a:t>
            </a:r>
          </a:p>
          <a:p>
            <a:pPr marL="514350" indent="-514350">
              <a:buNone/>
            </a:pPr>
            <a:r>
              <a:rPr lang="ru-RU" dirty="0" smtClean="0"/>
              <a:t>20.Почему лишайники называют симбиотическими организмами?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Потому что они обитают там где чистый воздух.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Потому что  в них содержатся два компонента ( водоросли и грибы)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Потому что они обитают на суше                                                     </a:t>
            </a:r>
            <a:endParaRPr lang="ru-RU" dirty="0"/>
          </a:p>
        </p:txBody>
      </p:sp>
      <p:pic>
        <p:nvPicPr>
          <p:cNvPr id="6" name="Picture 3" descr="C:\Users\Admin\Desktop\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97960" y="476672"/>
            <a:ext cx="2646040" cy="301064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423761" y="2708920"/>
            <a:ext cx="169296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19.1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092280" y="5809039"/>
            <a:ext cx="173316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20.2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532440" cy="6858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21. Чем лишайники крепятся к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поверхности чего-либо </a:t>
            </a:r>
            <a:r>
              <a:rPr lang="ru-RU" dirty="0" smtClean="0"/>
              <a:t>?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Корнями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Грибницей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Ризоидами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22. Какой гриб лишний?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Оленьи рожки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Ложные опята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Сыроежка</a:t>
            </a:r>
          </a:p>
          <a:p>
            <a:pPr marL="514350" indent="-514350">
              <a:buFont typeface="+mj-lt"/>
              <a:buAutoNum type="arabicParenR"/>
            </a:pPr>
            <a:endParaRPr lang="ru-RU" dirty="0"/>
          </a:p>
        </p:txBody>
      </p:sp>
      <p:pic>
        <p:nvPicPr>
          <p:cNvPr id="10242" name="Picture 2" descr="C:\Users\Admin\Desktop\risopus_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3761" y="297640"/>
            <a:ext cx="2808312" cy="332961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508104" y="2060848"/>
            <a:ext cx="170085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21.3</a:t>
            </a:r>
          </a:p>
        </p:txBody>
      </p:sp>
      <p:pic>
        <p:nvPicPr>
          <p:cNvPr id="10243" name="Picture 3" descr="C:\Users\Admin\Desktop\Hypholoma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3645024"/>
            <a:ext cx="3851920" cy="321297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580112" y="5842337"/>
            <a:ext cx="173316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22.2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7884368" cy="6858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23. Какой гриб съедобный?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Вёшенки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Слизевики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Навозник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24. Сыроежка относится к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Ядовитым 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Трутовым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Пластичным</a:t>
            </a:r>
          </a:p>
          <a:p>
            <a:pPr marL="514350" indent="-514350">
              <a:buFont typeface="+mj-lt"/>
              <a:buAutoNum type="arabicParenR"/>
            </a:pPr>
            <a:endParaRPr lang="ru-RU" dirty="0"/>
          </a:p>
        </p:txBody>
      </p:sp>
      <p:pic>
        <p:nvPicPr>
          <p:cNvPr id="11266" name="Picture 2" descr="C:\Users\Admin\Desktop\Hypholoma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3" y="0"/>
            <a:ext cx="3923928" cy="294294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364088" y="1916832"/>
            <a:ext cx="17281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23.1</a:t>
            </a:r>
          </a:p>
        </p:txBody>
      </p:sp>
      <p:pic>
        <p:nvPicPr>
          <p:cNvPr id="11267" name="Picture 3" descr="C:\Users\Admin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9" y="3421716"/>
            <a:ext cx="3779912" cy="343628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436096" y="5842337"/>
            <a:ext cx="169937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24.3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532440" cy="6858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25. Основные части шляпчетых грибов – это…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Шляпка, Ножка, Корни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Шляпка, Ножка, почвенная грибница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Гифы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buFont typeface="+mj-lt"/>
              <a:buAutoNum type="arabicParenR"/>
            </a:pPr>
            <a:endParaRPr lang="ru-RU" dirty="0" smtClean="0"/>
          </a:p>
          <a:p>
            <a:pPr marL="514350" indent="-514350">
              <a:buFont typeface="+mj-lt"/>
              <a:buAutoNum type="arabicParenR"/>
            </a:pPr>
            <a:endParaRPr lang="ru-RU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6516216" y="2852936"/>
            <a:ext cx="2452916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8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25.2</a:t>
            </a:r>
          </a:p>
        </p:txBody>
      </p:sp>
      <p:pic>
        <p:nvPicPr>
          <p:cNvPr id="12290" name="Picture 2" descr="C:\Users\Admin\Desktop\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2675" y="3429000"/>
            <a:ext cx="4754758" cy="3278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7639" y="2341250"/>
            <a:ext cx="8686800" cy="8412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3315" name="Picture 3" descr="C:\Users\Admin\Desktop\0_ca65a_76a48511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 rot="1776408">
            <a:off x="28203" y="2852936"/>
            <a:ext cx="924003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dirty="0" smtClean="0">
                <a:solidFill>
                  <a:srgbClr val="FF0000"/>
                </a:solidFill>
              </a:rPr>
              <a:t>Спасибо за внимание!</a:t>
            </a:r>
            <a:endParaRPr lang="ru-RU" sz="7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748464" cy="6858000"/>
          </a:xfrm>
        </p:spPr>
        <p:txBody>
          <a:bodyPr>
            <a:normAutofit fontScale="92500" lnSpcReduction="10000"/>
          </a:bodyPr>
          <a:lstStyle/>
          <a:p>
            <a:pPr marL="742950" indent="-742950">
              <a:buAutoNum type="arabicPeriod"/>
            </a:pPr>
            <a:endPara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742950" indent="-742950">
              <a:buAutoNum type="arabicPeriod"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Какая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наука </a:t>
            </a:r>
            <a:endPara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изучает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грибы?</a:t>
            </a:r>
          </a:p>
          <a:p>
            <a:pPr marL="742950" indent="-742950">
              <a:buFont typeface="+mj-lt"/>
              <a:buAutoNum type="arabicParenR"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Зоология</a:t>
            </a:r>
          </a:p>
          <a:p>
            <a:pPr marL="742950" indent="-742950">
              <a:buFont typeface="+mj-lt"/>
              <a:buAutoNum type="arabicParenR"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Микология</a:t>
            </a:r>
          </a:p>
          <a:p>
            <a:pPr marL="742950" indent="-742950">
              <a:buFont typeface="+mj-lt"/>
              <a:buAutoNum type="arabicParenR"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Ботаника</a:t>
            </a:r>
          </a:p>
          <a:p>
            <a:pPr>
              <a:buNone/>
            </a:pPr>
            <a:endPara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Основное сходство между </a:t>
            </a:r>
            <a:endPara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растениями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грибами: </a:t>
            </a:r>
          </a:p>
          <a:p>
            <a:pPr marL="514350" indent="-514350">
              <a:buAutoNum type="arabicParenR"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их клетки имеют ядра</a:t>
            </a:r>
          </a:p>
          <a:p>
            <a:pPr marL="514350" indent="-514350">
              <a:buFont typeface="Wingdings 2"/>
              <a:buAutoNum type="arabicParenR"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Почвенное питание</a:t>
            </a:r>
          </a:p>
          <a:p>
            <a:pPr marL="514350" indent="-514350">
              <a:buFont typeface="Wingdings 2"/>
              <a:buAutoNum type="arabicParenR"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их клетки образуют споры</a:t>
            </a:r>
          </a:p>
          <a:p>
            <a:pPr marL="514350" indent="-514350">
              <a:buNone/>
            </a:pPr>
            <a:endParaRPr lang="ru-RU" dirty="0" smtClean="0"/>
          </a:p>
        </p:txBody>
      </p:sp>
      <p:pic>
        <p:nvPicPr>
          <p:cNvPr id="1026" name="Picture 2" descr="C:\Users\Admin\Desktop\img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332656"/>
            <a:ext cx="3563888" cy="326339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868138" y="2276872"/>
            <a:ext cx="127586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1.2</a:t>
            </a:r>
            <a:endParaRPr lang="ru-RU" sz="6000" dirty="0">
              <a:solidFill>
                <a:srgbClr val="FFFF00"/>
              </a:solidFill>
            </a:endParaRPr>
          </a:p>
        </p:txBody>
      </p:sp>
      <p:pic>
        <p:nvPicPr>
          <p:cNvPr id="1027" name="Picture 3" descr="C:\Users\Admin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3988552"/>
            <a:ext cx="3347863" cy="284198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7308304" y="4293096"/>
            <a:ext cx="14401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244408" cy="6858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Основным источником энергии для грибов является:</a:t>
            </a:r>
          </a:p>
          <a:p>
            <a:pPr marL="514350" indent="-514350">
              <a:buAutoNum type="arabicParenR"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Фотосинтез</a:t>
            </a:r>
          </a:p>
          <a:p>
            <a:pPr marL="514350" indent="-514350">
              <a:buAutoNum type="arabicParenR"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углекислый газ</a:t>
            </a:r>
          </a:p>
          <a:p>
            <a:pPr marL="514350" indent="-514350">
              <a:buAutoNum type="arabicParenR"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органические вещества</a:t>
            </a:r>
          </a:p>
          <a:p>
            <a:pPr marL="514350" indent="-514350">
              <a:buNone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Каким способом могут размножаться грибы? </a:t>
            </a:r>
          </a:p>
          <a:p>
            <a:pPr marL="514350" indent="-514350">
              <a:buAutoNum type="arabicParenR"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Семенами</a:t>
            </a:r>
          </a:p>
          <a:p>
            <a:pPr marL="514350" indent="-514350">
              <a:buAutoNum type="arabicParenR"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Спорами</a:t>
            </a:r>
          </a:p>
          <a:p>
            <a:pPr marL="514350" indent="-514350">
              <a:buAutoNum type="arabicParenR"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черенками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Users\Admin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79806" y="836712"/>
            <a:ext cx="3096344" cy="285293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862880" y="188640"/>
            <a:ext cx="128112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3.3</a:t>
            </a:r>
          </a:p>
        </p:txBody>
      </p:sp>
      <p:pic>
        <p:nvPicPr>
          <p:cNvPr id="2051" name="Picture 3" descr="C:\Users\Admin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79806" y="3861048"/>
            <a:ext cx="3164194" cy="299695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6372200" y="5842337"/>
            <a:ext cx="128112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028384" cy="6858000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Из чего состоит  мицелий?</a:t>
            </a:r>
          </a:p>
          <a:p>
            <a:pPr marL="514350" indent="-514350">
              <a:buAutoNum type="arabicParenR"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гифов</a:t>
            </a:r>
          </a:p>
          <a:p>
            <a:pPr marL="514350" indent="-514350">
              <a:buAutoNum type="arabicParenR"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почвенной грибницы</a:t>
            </a:r>
          </a:p>
          <a:p>
            <a:pPr marL="514350" indent="-514350">
              <a:buAutoNum type="arabicParenR"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микоризы</a:t>
            </a:r>
          </a:p>
          <a:p>
            <a:pPr marL="514350" indent="-514350">
              <a:buNone/>
            </a:pPr>
            <a:endPara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buNone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Выбери ядовитый  гриб: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Дождевик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Сыроежка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Мухомор</a:t>
            </a:r>
          </a:p>
          <a:p>
            <a:pPr marL="514350" indent="-514350">
              <a:buNone/>
            </a:pPr>
            <a:endParaRPr lang="ru-RU" dirty="0"/>
          </a:p>
        </p:txBody>
      </p:sp>
      <p:pic>
        <p:nvPicPr>
          <p:cNvPr id="3074" name="Picture 2" descr="C:\Users\Admin\Desktop\blastospory-v-mazke-na-floru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404664"/>
            <a:ext cx="2915816" cy="295232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892952" y="2420888"/>
            <a:ext cx="125104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5.1</a:t>
            </a:r>
          </a:p>
        </p:txBody>
      </p:sp>
      <p:pic>
        <p:nvPicPr>
          <p:cNvPr id="3075" name="Picture 3" descr="C:\Users\Admin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3835360"/>
            <a:ext cx="3131840" cy="2843550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6228184" y="4065470"/>
            <a:ext cx="128112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6.3</a:t>
            </a:r>
            <a:endParaRPr lang="ru-RU" sz="6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89248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Какой из названных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грибов относится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пластинчатым?</a:t>
            </a:r>
          </a:p>
          <a:p>
            <a:pPr marL="514350" indent="-514350">
              <a:buAutoNum type="arabicParenR"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Сыроежка</a:t>
            </a:r>
          </a:p>
          <a:p>
            <a:pPr marL="514350" indent="-514350">
              <a:buAutoNum type="arabicParenR"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Масленок</a:t>
            </a:r>
          </a:p>
          <a:p>
            <a:pPr marL="514350" indent="-514350">
              <a:buAutoNum type="arabicParenR"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Мухомор</a:t>
            </a:r>
          </a:p>
          <a:p>
            <a:pPr marL="514350" indent="-514350">
              <a:buNone/>
            </a:pPr>
            <a:endPara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buNone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 Мукор относится к</a:t>
            </a:r>
          </a:p>
          <a:p>
            <a:pPr marL="514350" indent="-514350">
              <a:buAutoNum type="arabicParenR"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Дрожжевым грибам </a:t>
            </a:r>
          </a:p>
          <a:p>
            <a:pPr marL="514350" indent="-514350">
              <a:buAutoNum type="arabicParenR"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Плесневым грибам </a:t>
            </a:r>
          </a:p>
          <a:p>
            <a:pPr marL="514350" indent="-514350">
              <a:buAutoNum type="arabicParenR"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Трутовым грибам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C:\Users\Admin\Desktop\сыроежка-чешуйчатая-xxx14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6615" y="1111433"/>
            <a:ext cx="3461657" cy="276292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773907" y="2564904"/>
            <a:ext cx="116653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7.1</a:t>
            </a:r>
          </a:p>
        </p:txBody>
      </p:sp>
      <p:pic>
        <p:nvPicPr>
          <p:cNvPr id="4099" name="Picture 3" descr="C:\Users\Admin\Desktop\72559-muk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4257675"/>
            <a:ext cx="3563888" cy="2600325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673100" y="4257676"/>
            <a:ext cx="13681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60648"/>
            <a:ext cx="8892480" cy="659735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9. Ядовитым грибом для человека является:</a:t>
            </a:r>
          </a:p>
          <a:p>
            <a:pPr marL="514350" indent="-514350">
              <a:buAutoNum type="arabicParenR"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Волнушка </a:t>
            </a:r>
          </a:p>
          <a:p>
            <a:pPr marL="514350" indent="-514350">
              <a:buAutoNum type="arabicParenR"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Лисичка </a:t>
            </a:r>
          </a:p>
          <a:p>
            <a:pPr marL="514350" indent="-514350">
              <a:buAutoNum type="arabicParenR"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Мухомор</a:t>
            </a:r>
          </a:p>
          <a:p>
            <a:pPr marL="514350" indent="-514350">
              <a:buNone/>
            </a:pPr>
            <a:endPara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buNone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10. Какой гриб относится к отделу зигомикота?</a:t>
            </a:r>
          </a:p>
          <a:p>
            <a:pPr marL="742950" indent="-742950">
              <a:buFont typeface="+mj-lt"/>
              <a:buAutoNum type="arabicParenR"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Пилобол</a:t>
            </a:r>
          </a:p>
          <a:p>
            <a:pPr marL="514350" indent="-514350">
              <a:buAutoNum type="arabicParenR" startAt="2"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Сморчок</a:t>
            </a:r>
          </a:p>
          <a:p>
            <a:pPr marL="514350" indent="-514350">
              <a:buAutoNum type="arabicParenR" startAt="2"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Опята </a:t>
            </a:r>
          </a:p>
          <a:p>
            <a:pPr marL="514350" indent="-514350">
              <a:buAutoNum type="arabicParenR"/>
            </a:pPr>
            <a:endParaRPr lang="ru-RU" dirty="0" smtClean="0"/>
          </a:p>
        </p:txBody>
      </p:sp>
      <p:pic>
        <p:nvPicPr>
          <p:cNvPr id="5122" name="Picture 2" descr="C:\Users\Admin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33869" y="692696"/>
            <a:ext cx="4010131" cy="245782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076056" y="2132856"/>
            <a:ext cx="128112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9.3</a:t>
            </a:r>
          </a:p>
        </p:txBody>
      </p:sp>
      <p:pic>
        <p:nvPicPr>
          <p:cNvPr id="5123" name="Picture 3" descr="C:\Users\Admin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33869" y="4192100"/>
            <a:ext cx="4010131" cy="26659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7465720" y="5517232"/>
            <a:ext cx="167828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10.1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04664"/>
            <a:ext cx="8964488" cy="645333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11. Спорынья поражает:</a:t>
            </a:r>
          </a:p>
          <a:p>
            <a:pPr marL="514350" indent="-514350">
              <a:buAutoNum type="arabicParenR"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Дыхательные пути человека </a:t>
            </a:r>
          </a:p>
          <a:p>
            <a:pPr marL="514350" indent="-514350">
              <a:buAutoNum type="arabicParenR"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Колос пшеницы </a:t>
            </a:r>
          </a:p>
          <a:p>
            <a:pPr marL="514350" indent="-514350">
              <a:buAutoNum type="arabicParenR"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Плоды томата </a:t>
            </a:r>
          </a:p>
          <a:p>
            <a:pPr marL="514350" indent="-514350">
              <a:buNone/>
            </a:pPr>
            <a:endPara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buNone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12. Какой гриб может погубить весь урожай картофеля?</a:t>
            </a:r>
          </a:p>
          <a:p>
            <a:pPr marL="514350" indent="-514350">
              <a:buAutoNum type="arabicParenR"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Спорынья </a:t>
            </a:r>
          </a:p>
          <a:p>
            <a:pPr marL="514350" indent="-514350">
              <a:buAutoNum type="arabicParenR"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Фитофтора </a:t>
            </a:r>
          </a:p>
          <a:p>
            <a:pPr marL="514350" indent="-514350">
              <a:buAutoNum type="arabicParenR"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Ржавчина</a:t>
            </a:r>
          </a:p>
          <a:p>
            <a:pPr marL="514350" indent="-514350">
              <a:buNone/>
            </a:pP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868144" y="1628800"/>
            <a:ext cx="3024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C:\Users\Admin\Desktop\721461_html_534b90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404664"/>
            <a:ext cx="2411760" cy="273126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876256" y="2348880"/>
            <a:ext cx="171399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11.2</a:t>
            </a:r>
          </a:p>
        </p:txBody>
      </p:sp>
      <p:pic>
        <p:nvPicPr>
          <p:cNvPr id="6147" name="Picture 3" descr="C:\Users\Admin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3933056"/>
            <a:ext cx="2627784" cy="292494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6513728" y="5842336"/>
            <a:ext cx="173316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12.2</a:t>
            </a:r>
            <a:endParaRPr lang="ru-RU" sz="6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460432" cy="6858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13. По способу питания лишайники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являются</a:t>
            </a:r>
            <a:r>
              <a:rPr lang="ru-RU" dirty="0" smtClean="0"/>
              <a:t>: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Гетеротрофы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Автотрофы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Автогетеротрофы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14. Какой гриб лишний?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Спорынья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Маслёнок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Трутовик</a:t>
            </a:r>
          </a:p>
          <a:p>
            <a:pPr marL="514350" indent="-514350">
              <a:buFont typeface="+mj-lt"/>
              <a:buAutoNum type="arabicParenR"/>
            </a:pPr>
            <a:endParaRPr lang="ru-RU" dirty="0"/>
          </a:p>
        </p:txBody>
      </p:sp>
      <p:pic>
        <p:nvPicPr>
          <p:cNvPr id="7171" name="Picture 3" descr="C:\Users\Admin\Desktop\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562027"/>
            <a:ext cx="3456384" cy="259228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724128" y="2168388"/>
            <a:ext cx="191398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13. 3</a:t>
            </a:r>
            <a:endParaRPr lang="ru-RU" sz="6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2" name="Picture 4" descr="C:\Users\Admin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3501008"/>
            <a:ext cx="3419872" cy="3356992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5436096" y="5842337"/>
            <a:ext cx="170835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14.2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460432" cy="6858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15. Где обитают лишайники?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Где чистый воздух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На деревьях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Везде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16. Каким способом </a:t>
            </a:r>
            <a:r>
              <a:rPr lang="ru-RU" dirty="0" smtClean="0"/>
              <a:t>размножаются</a:t>
            </a:r>
          </a:p>
          <a:p>
            <a:pPr marL="514350" indent="-514350">
              <a:buNone/>
            </a:pPr>
            <a:r>
              <a:rPr lang="ru-RU" dirty="0" smtClean="0"/>
              <a:t> </a:t>
            </a:r>
            <a:r>
              <a:rPr lang="ru-RU" dirty="0" smtClean="0"/>
              <a:t>лишайники?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Вегетативно</a:t>
            </a:r>
            <a:endParaRPr lang="ru-RU" dirty="0" smtClean="0"/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Спорами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Клубнями</a:t>
            </a:r>
          </a:p>
          <a:p>
            <a:pPr marL="514350" indent="-514350">
              <a:buFont typeface="+mj-lt"/>
              <a:buAutoNum type="arabicParenR"/>
            </a:pPr>
            <a:endParaRPr lang="ru-RU" dirty="0"/>
          </a:p>
        </p:txBody>
      </p:sp>
      <p:pic>
        <p:nvPicPr>
          <p:cNvPr id="8194" name="Picture 2" descr="C:\Users\Admin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7" y="404664"/>
            <a:ext cx="3347864" cy="264646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796136" y="1717144"/>
            <a:ext cx="169219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15.1</a:t>
            </a:r>
          </a:p>
        </p:txBody>
      </p:sp>
      <p:pic>
        <p:nvPicPr>
          <p:cNvPr id="8195" name="Picture 3" descr="C:\Users\Admin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3356992"/>
            <a:ext cx="3347864" cy="3501009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796136" y="5842337"/>
            <a:ext cx="167680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16.1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685</TotalTime>
  <Words>400</Words>
  <Application>Microsoft Office PowerPoint</Application>
  <PresentationFormat>Экран (4:3)</PresentationFormat>
  <Paragraphs>149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NewsPrint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18</cp:revision>
  <dcterms:created xsi:type="dcterms:W3CDTF">2015-10-09T12:34:09Z</dcterms:created>
  <dcterms:modified xsi:type="dcterms:W3CDTF">2015-10-27T05:29:39Z</dcterms:modified>
</cp:coreProperties>
</file>