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6" r:id="rId3"/>
    <p:sldId id="257" r:id="rId4"/>
    <p:sldId id="263" r:id="rId5"/>
    <p:sldId id="258" r:id="rId6"/>
    <p:sldId id="264" r:id="rId7"/>
    <p:sldId id="265" r:id="rId8"/>
    <p:sldId id="259" r:id="rId9"/>
    <p:sldId id="266" r:id="rId10"/>
    <p:sldId id="267" r:id="rId11"/>
    <p:sldId id="268" r:id="rId12"/>
    <p:sldId id="260" r:id="rId13"/>
    <p:sldId id="269" r:id="rId14"/>
    <p:sldId id="270" r:id="rId15"/>
    <p:sldId id="271" r:id="rId16"/>
    <p:sldId id="272" r:id="rId17"/>
    <p:sldId id="261" r:id="rId18"/>
    <p:sldId id="273" r:id="rId19"/>
    <p:sldId id="274" r:id="rId20"/>
    <p:sldId id="275" r:id="rId21"/>
    <p:sldId id="276" r:id="rId22"/>
    <p:sldId id="277" r:id="rId23"/>
    <p:sldId id="262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9BD1-E259-45BE-928A-105758C0756C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7AE9-39F1-49E3-A222-F0A70DC97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070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9BD1-E259-45BE-928A-105758C0756C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7AE9-39F1-49E3-A222-F0A70DC97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379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9BD1-E259-45BE-928A-105758C0756C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7AE9-39F1-49E3-A222-F0A70DC97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09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9BD1-E259-45BE-928A-105758C0756C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7AE9-39F1-49E3-A222-F0A70DC97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58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9BD1-E259-45BE-928A-105758C0756C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7AE9-39F1-49E3-A222-F0A70DC97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51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9BD1-E259-45BE-928A-105758C0756C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7AE9-39F1-49E3-A222-F0A70DC97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6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9BD1-E259-45BE-928A-105758C0756C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7AE9-39F1-49E3-A222-F0A70DC97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483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9BD1-E259-45BE-928A-105758C0756C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7AE9-39F1-49E3-A222-F0A70DC97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05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9BD1-E259-45BE-928A-105758C0756C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7AE9-39F1-49E3-A222-F0A70DC97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388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9BD1-E259-45BE-928A-105758C0756C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7AE9-39F1-49E3-A222-F0A70DC97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898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9BD1-E259-45BE-928A-105758C0756C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37AE9-39F1-49E3-A222-F0A70DC97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650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39BD1-E259-45BE-928A-105758C0756C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7AE9-39F1-49E3-A222-F0A70DC972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728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4634" y="692696"/>
            <a:ext cx="721473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Явления, смеси и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способы их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разделения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2987824" y="5517232"/>
            <a:ext cx="3168352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начать тест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489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4(2)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Чистым веществом является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железная руда</a:t>
            </a:r>
          </a:p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серная кислота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молоко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шоколад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29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4(3)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Чистым веществом является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железная руда</a:t>
            </a:r>
          </a:p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серная кислота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молоко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шоколад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61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5(0)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Смесью является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чай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smtClean="0">
                <a:latin typeface="Arial" pitchFamily="34" charset="0"/>
                <a:cs typeface="Arial" pitchFamily="34" charset="0"/>
              </a:rPr>
              <a:t>сульфат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бария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карбонат кальция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алюминий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83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5(1)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Смесью является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чай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smtClean="0">
                <a:latin typeface="Arial" pitchFamily="34" charset="0"/>
                <a:cs typeface="Arial" pitchFamily="34" charset="0"/>
              </a:rPr>
              <a:t>сульфат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бария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карбонат кальция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алюминий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4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5(2)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Смесью является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чай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smtClean="0">
                <a:latin typeface="Arial" pitchFamily="34" charset="0"/>
                <a:cs typeface="Arial" pitchFamily="34" charset="0"/>
              </a:rPr>
              <a:t>сульфат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бария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карбонат кальция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алюминий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14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5(3)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Смесью является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чай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smtClean="0">
                <a:latin typeface="Arial" pitchFamily="34" charset="0"/>
                <a:cs typeface="Arial" pitchFamily="34" charset="0"/>
              </a:rPr>
              <a:t>сульфат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бария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карбонат кальция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алюминий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89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5(4)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Смесью является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чай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smtClean="0">
                <a:latin typeface="Arial" pitchFamily="34" charset="0"/>
                <a:cs typeface="Arial" pitchFamily="34" charset="0"/>
              </a:rPr>
              <a:t>сульфат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бария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карбонат кальция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алюминий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51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6(0)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растительного масла и воды можно разделить</a:t>
            </a:r>
          </a:p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фильтрованием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отстаиванием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выпариванием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34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6(1)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растительного масла и воды можно разделить</a:t>
            </a:r>
          </a:p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фильтрованием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отстаиванием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выпариванием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6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6(2)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растительного масла и воды можно разделить</a:t>
            </a:r>
          </a:p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фильтрованием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отстаиванием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4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выпариванием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49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85241" y="251937"/>
            <a:ext cx="1373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1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 физическим явлениям относят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процесс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скисания яблочного сока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прогоркания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масла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перегонки нефти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ржавления гвоздя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7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6(3)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растительного масла и воды можно разделить</a:t>
            </a:r>
          </a:p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фильтрованием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отстаиванием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выпариванием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07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6(4)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растительного масла и воды можно разделить</a:t>
            </a:r>
          </a:p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фильтрованием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отстаиванием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выпариванием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31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6(5)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растительного масла и воды можно разделить</a:t>
            </a:r>
          </a:p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фильтрованием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отстаиванием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выпариванием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31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7(0)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медных и железных опилок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можно разделить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просеиванием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кислоте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воде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0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7(1)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медных и железных опилок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можно разделить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просеиванием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кислоте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воде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93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7(2)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медных и железных опилок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можно разделить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просеиванием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кислоте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воде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28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7(3)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медных и железных опилок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можно разделить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просеиванием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кислоте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воде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03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7(4)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медных и железных опилок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можно разделить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просеиванием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кислоте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воде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0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7(5)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медных и железных опилок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можно разделить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просеиванием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кислоте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воде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04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7(6)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Смесь медных и железных опилок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можно разделить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просеиванием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кислоте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растворением в воде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магнитом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4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2(0)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Химическим природным явлением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следует считать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фотосинтез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высыхание дождевых луж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ветер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морской прилив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41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55976" y="2924944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800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251520" y="260648"/>
            <a:ext cx="8640960" cy="640871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Оценка 5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45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8653391">
            <a:off x="2510804" y="1138293"/>
            <a:ext cx="4251459" cy="42925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80667" y="3136613"/>
            <a:ext cx="17826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Оценка 4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8833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1187624" y="1124744"/>
            <a:ext cx="6768752" cy="46085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680667" y="3708321"/>
            <a:ext cx="17826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Оценка 3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29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есяц 3"/>
          <p:cNvSpPr/>
          <p:nvPr/>
        </p:nvSpPr>
        <p:spPr>
          <a:xfrm rot="16200000">
            <a:off x="2303749" y="224644"/>
            <a:ext cx="4536504" cy="6336704"/>
          </a:xfrm>
          <a:prstGeom prst="moon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79912" y="3924345"/>
            <a:ext cx="17826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Оценка 2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36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8981" y="1905506"/>
            <a:ext cx="800603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по темам «физические, химические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явления, разделение смесей» составлен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по материалам тестов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Болотова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ДВ, 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Габриеляна ОС, Суровцевой и др.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учителем ГОУ СОШ №761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Гусевой Е.Л.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2(1)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Химическим природным явлением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следует считать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фотосинтез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высыхание дождевых луж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3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ветер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морской прилив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67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3(0)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 химическим явлениям относится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плавление меди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испарение воды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 соли в воде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горение лучины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62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3(1)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 химическим явлениям относится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плавление меди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испарение воды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 соли в воде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горение лучины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37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3(2)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К химическим явлениям относится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плавление меди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2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испарение воды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растворение соли в воде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3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горение лучины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9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4(0)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Чистым веществом является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железная руда</a:t>
            </a:r>
          </a:p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серная кислота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молоко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шоколад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30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35173" y="251937"/>
            <a:ext cx="1873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Тест 4(1)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1340768"/>
            <a:ext cx="6912768" cy="91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Чистым веществом является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323528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железная руда</a:t>
            </a:r>
          </a:p>
          <a:p>
            <a:pPr algn="ctr"/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323528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серная кислота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>
            <a:hlinkClick r:id="rId2" action="ppaction://hlinksldjump"/>
          </p:cNvPr>
          <p:cNvSpPr/>
          <p:nvPr/>
        </p:nvSpPr>
        <p:spPr>
          <a:xfrm>
            <a:off x="4716016" y="510195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молоко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>
            <a:hlinkClick r:id="rId2" action="ppaction://hlinksldjump"/>
          </p:cNvPr>
          <p:cNvSpPr/>
          <p:nvPr/>
        </p:nvSpPr>
        <p:spPr>
          <a:xfrm>
            <a:off x="4716016" y="3356992"/>
            <a:ext cx="4104456" cy="144016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шоколад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07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462</Words>
  <Application>Microsoft Office PowerPoint</Application>
  <PresentationFormat>Экран (4:3)</PresentationFormat>
  <Paragraphs>202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Елизавета</dc:creator>
  <cp:lastModifiedBy>Елизавета</cp:lastModifiedBy>
  <cp:revision>14</cp:revision>
  <dcterms:created xsi:type="dcterms:W3CDTF">2011-04-05T17:00:05Z</dcterms:created>
  <dcterms:modified xsi:type="dcterms:W3CDTF">2016-03-09T17:28:31Z</dcterms:modified>
</cp:coreProperties>
</file>