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67" r:id="rId3"/>
    <p:sldId id="266" r:id="rId4"/>
    <p:sldId id="257" r:id="rId5"/>
    <p:sldId id="259" r:id="rId6"/>
    <p:sldId id="262" r:id="rId7"/>
    <p:sldId id="260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21"/>
    <p:restoredTop sz="93059"/>
  </p:normalViewPr>
  <p:slideViewPr>
    <p:cSldViewPr snapToGrid="0" snapToObjects="1">
      <p:cViewPr varScale="1">
        <p:scale>
          <a:sx n="64" d="100"/>
          <a:sy n="64" d="100"/>
        </p:scale>
        <p:origin x="2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5BFEC0-56DB-4B3B-A30C-53BB94CF2DBB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accent5_3" csCatId="accent5"/>
      <dgm:spPr/>
      <dgm:t>
        <a:bodyPr/>
        <a:lstStyle/>
        <a:p>
          <a:endParaRPr lang="en-US"/>
        </a:p>
      </dgm:t>
    </dgm:pt>
    <dgm:pt modelId="{7D6FFB8B-E8CB-400B-95F2-18373593C9E7}">
      <dgm:prSet/>
      <dgm:spPr/>
      <dgm:t>
        <a:bodyPr/>
        <a:lstStyle/>
        <a:p>
          <a:r>
            <a:rPr lang="en-US"/>
            <a:t>“What is IoT?” is our first question  </a:t>
          </a:r>
        </a:p>
      </dgm:t>
    </dgm:pt>
    <dgm:pt modelId="{B6C37E4B-066E-4866-9448-A2D2FF3F757A}" type="parTrans" cxnId="{B486BC91-00F7-43CB-B74A-AF702B95E894}">
      <dgm:prSet/>
      <dgm:spPr/>
      <dgm:t>
        <a:bodyPr/>
        <a:lstStyle/>
        <a:p>
          <a:endParaRPr lang="en-US"/>
        </a:p>
      </dgm:t>
    </dgm:pt>
    <dgm:pt modelId="{AE645417-84C8-4052-9F9F-BE8B993DACEE}" type="sibTrans" cxnId="{B486BC91-00F7-43CB-B74A-AF702B95E894}">
      <dgm:prSet/>
      <dgm:spPr/>
      <dgm:t>
        <a:bodyPr/>
        <a:lstStyle/>
        <a:p>
          <a:endParaRPr lang="en-US"/>
        </a:p>
      </dgm:t>
    </dgm:pt>
    <dgm:pt modelId="{32E48BD7-96C0-4C2E-9A60-D1C6CA78E499}">
      <dgm:prSet/>
      <dgm:spPr/>
      <dgm:t>
        <a:bodyPr/>
        <a:lstStyle/>
        <a:p>
          <a:r>
            <a:rPr lang="en-US"/>
            <a:t>Think of two more questions that you would like to answer about the IoT</a:t>
          </a:r>
        </a:p>
      </dgm:t>
    </dgm:pt>
    <dgm:pt modelId="{32D77936-D699-4E28-8DE3-70D1382E1BFE}" type="parTrans" cxnId="{E07DDF52-1F0E-49B2-83A2-473B4EE75165}">
      <dgm:prSet/>
      <dgm:spPr/>
      <dgm:t>
        <a:bodyPr/>
        <a:lstStyle/>
        <a:p>
          <a:endParaRPr lang="en-US"/>
        </a:p>
      </dgm:t>
    </dgm:pt>
    <dgm:pt modelId="{9C46A6F5-A170-4695-B2AD-66733531E48E}" type="sibTrans" cxnId="{E07DDF52-1F0E-49B2-83A2-473B4EE75165}">
      <dgm:prSet/>
      <dgm:spPr/>
      <dgm:t>
        <a:bodyPr/>
        <a:lstStyle/>
        <a:p>
          <a:endParaRPr lang="en-US"/>
        </a:p>
      </dgm:t>
    </dgm:pt>
    <dgm:pt modelId="{D7C69142-4531-4567-BCA7-4C31DD2C0550}">
      <dgm:prSet/>
      <dgm:spPr/>
      <dgm:t>
        <a:bodyPr/>
        <a:lstStyle/>
        <a:p>
          <a:r>
            <a:rPr lang="en-US"/>
            <a:t>Write them on the sticky papers and display on the board</a:t>
          </a:r>
        </a:p>
      </dgm:t>
    </dgm:pt>
    <dgm:pt modelId="{14AD14B7-D40A-4314-92AE-0D78A51F9E0F}" type="parTrans" cxnId="{0F09D440-F3AB-4F92-8FB9-700ECA25F274}">
      <dgm:prSet/>
      <dgm:spPr/>
      <dgm:t>
        <a:bodyPr/>
        <a:lstStyle/>
        <a:p>
          <a:endParaRPr lang="en-US"/>
        </a:p>
      </dgm:t>
    </dgm:pt>
    <dgm:pt modelId="{E6A2395D-7877-4619-A458-41796455A6F0}" type="sibTrans" cxnId="{0F09D440-F3AB-4F92-8FB9-700ECA25F274}">
      <dgm:prSet/>
      <dgm:spPr/>
      <dgm:t>
        <a:bodyPr/>
        <a:lstStyle/>
        <a:p>
          <a:endParaRPr lang="en-US"/>
        </a:p>
      </dgm:t>
    </dgm:pt>
    <dgm:pt modelId="{77140115-8E69-44D9-9B50-175042431BD5}">
      <dgm:prSet/>
      <dgm:spPr/>
      <dgm:t>
        <a:bodyPr/>
        <a:lstStyle/>
        <a:p>
          <a:r>
            <a:rPr lang="en-US"/>
            <a:t>Read your classmates’ questions and tick ONE question that you find the most interesting</a:t>
          </a:r>
        </a:p>
      </dgm:t>
    </dgm:pt>
    <dgm:pt modelId="{221C13FF-B2EF-492D-B283-BFAA77BB1FEC}" type="parTrans" cxnId="{91D86658-49A7-4BD8-84C2-978EFD99B1FB}">
      <dgm:prSet/>
      <dgm:spPr/>
      <dgm:t>
        <a:bodyPr/>
        <a:lstStyle/>
        <a:p>
          <a:endParaRPr lang="en-US"/>
        </a:p>
      </dgm:t>
    </dgm:pt>
    <dgm:pt modelId="{F40DB96D-7C14-4885-B2D3-C2D3B3CBC5E1}" type="sibTrans" cxnId="{91D86658-49A7-4BD8-84C2-978EFD99B1FB}">
      <dgm:prSet/>
      <dgm:spPr/>
      <dgm:t>
        <a:bodyPr/>
        <a:lstStyle/>
        <a:p>
          <a:endParaRPr lang="en-US"/>
        </a:p>
      </dgm:t>
    </dgm:pt>
    <dgm:pt modelId="{729FC388-4696-2349-A482-E2C6E64CEB56}" type="pres">
      <dgm:prSet presAssocID="{265BFEC0-56DB-4B3B-A30C-53BB94CF2DBB}" presName="Name0" presStyleCnt="0">
        <dgm:presLayoutVars>
          <dgm:dir/>
          <dgm:resizeHandles val="exact"/>
        </dgm:presLayoutVars>
      </dgm:prSet>
      <dgm:spPr/>
    </dgm:pt>
    <dgm:pt modelId="{DAE9F259-A9C7-2045-8BF1-FC1A97809404}" type="pres">
      <dgm:prSet presAssocID="{7D6FFB8B-E8CB-400B-95F2-18373593C9E7}" presName="node" presStyleLbl="node1" presStyleIdx="0" presStyleCnt="4">
        <dgm:presLayoutVars>
          <dgm:bulletEnabled val="1"/>
        </dgm:presLayoutVars>
      </dgm:prSet>
      <dgm:spPr/>
    </dgm:pt>
    <dgm:pt modelId="{3E4371EA-B050-6045-BA4F-82996E90B0AD}" type="pres">
      <dgm:prSet presAssocID="{AE645417-84C8-4052-9F9F-BE8B993DACEE}" presName="sibTrans" presStyleLbl="sibTrans1D1" presStyleIdx="0" presStyleCnt="3"/>
      <dgm:spPr/>
    </dgm:pt>
    <dgm:pt modelId="{EE170735-E544-FB4D-92A9-B3D2FBE68C17}" type="pres">
      <dgm:prSet presAssocID="{AE645417-84C8-4052-9F9F-BE8B993DACEE}" presName="connectorText" presStyleLbl="sibTrans1D1" presStyleIdx="0" presStyleCnt="3"/>
      <dgm:spPr/>
    </dgm:pt>
    <dgm:pt modelId="{BF92B2D7-A91D-4944-9A58-8A07D25850B1}" type="pres">
      <dgm:prSet presAssocID="{32E48BD7-96C0-4C2E-9A60-D1C6CA78E499}" presName="node" presStyleLbl="node1" presStyleIdx="1" presStyleCnt="4">
        <dgm:presLayoutVars>
          <dgm:bulletEnabled val="1"/>
        </dgm:presLayoutVars>
      </dgm:prSet>
      <dgm:spPr/>
    </dgm:pt>
    <dgm:pt modelId="{BC6601D2-DFB8-8C40-BC0B-3DE5CDB63A61}" type="pres">
      <dgm:prSet presAssocID="{9C46A6F5-A170-4695-B2AD-66733531E48E}" presName="sibTrans" presStyleLbl="sibTrans1D1" presStyleIdx="1" presStyleCnt="3"/>
      <dgm:spPr/>
    </dgm:pt>
    <dgm:pt modelId="{A40476E6-1E8A-6545-8733-17BEE2639115}" type="pres">
      <dgm:prSet presAssocID="{9C46A6F5-A170-4695-B2AD-66733531E48E}" presName="connectorText" presStyleLbl="sibTrans1D1" presStyleIdx="1" presStyleCnt="3"/>
      <dgm:spPr/>
    </dgm:pt>
    <dgm:pt modelId="{FB6303A9-3587-F442-91A9-BA61F6491719}" type="pres">
      <dgm:prSet presAssocID="{D7C69142-4531-4567-BCA7-4C31DD2C0550}" presName="node" presStyleLbl="node1" presStyleIdx="2" presStyleCnt="4">
        <dgm:presLayoutVars>
          <dgm:bulletEnabled val="1"/>
        </dgm:presLayoutVars>
      </dgm:prSet>
      <dgm:spPr/>
    </dgm:pt>
    <dgm:pt modelId="{99054CB7-B599-1B46-AE6C-9420C3A523D0}" type="pres">
      <dgm:prSet presAssocID="{E6A2395D-7877-4619-A458-41796455A6F0}" presName="sibTrans" presStyleLbl="sibTrans1D1" presStyleIdx="2" presStyleCnt="3"/>
      <dgm:spPr/>
    </dgm:pt>
    <dgm:pt modelId="{640572A3-DB92-6D46-8E65-AD260A69FC4B}" type="pres">
      <dgm:prSet presAssocID="{E6A2395D-7877-4619-A458-41796455A6F0}" presName="connectorText" presStyleLbl="sibTrans1D1" presStyleIdx="2" presStyleCnt="3"/>
      <dgm:spPr/>
    </dgm:pt>
    <dgm:pt modelId="{DD2C889F-C610-C34A-A013-8433E40BD4ED}" type="pres">
      <dgm:prSet presAssocID="{77140115-8E69-44D9-9B50-175042431BD5}" presName="node" presStyleLbl="node1" presStyleIdx="3" presStyleCnt="4">
        <dgm:presLayoutVars>
          <dgm:bulletEnabled val="1"/>
        </dgm:presLayoutVars>
      </dgm:prSet>
      <dgm:spPr/>
    </dgm:pt>
  </dgm:ptLst>
  <dgm:cxnLst>
    <dgm:cxn modelId="{BEE15A3B-52EC-AA44-9989-405D5C4175B5}" type="presOf" srcId="{E6A2395D-7877-4619-A458-41796455A6F0}" destId="{99054CB7-B599-1B46-AE6C-9420C3A523D0}" srcOrd="0" destOrd="0" presId="urn:microsoft.com/office/officeart/2016/7/layout/RepeatingBendingProcessNew"/>
    <dgm:cxn modelId="{0F09D440-F3AB-4F92-8FB9-700ECA25F274}" srcId="{265BFEC0-56DB-4B3B-A30C-53BB94CF2DBB}" destId="{D7C69142-4531-4567-BCA7-4C31DD2C0550}" srcOrd="2" destOrd="0" parTransId="{14AD14B7-D40A-4314-92AE-0D78A51F9E0F}" sibTransId="{E6A2395D-7877-4619-A458-41796455A6F0}"/>
    <dgm:cxn modelId="{E2B66746-D52B-AB44-A566-1BA292FEF0F0}" type="presOf" srcId="{E6A2395D-7877-4619-A458-41796455A6F0}" destId="{640572A3-DB92-6D46-8E65-AD260A69FC4B}" srcOrd="1" destOrd="0" presId="urn:microsoft.com/office/officeart/2016/7/layout/RepeatingBendingProcessNew"/>
    <dgm:cxn modelId="{E07DDF52-1F0E-49B2-83A2-473B4EE75165}" srcId="{265BFEC0-56DB-4B3B-A30C-53BB94CF2DBB}" destId="{32E48BD7-96C0-4C2E-9A60-D1C6CA78E499}" srcOrd="1" destOrd="0" parTransId="{32D77936-D699-4E28-8DE3-70D1382E1BFE}" sibTransId="{9C46A6F5-A170-4695-B2AD-66733531E48E}"/>
    <dgm:cxn modelId="{1DE7F457-3D6E-B846-94A9-9653D640134B}" type="presOf" srcId="{265BFEC0-56DB-4B3B-A30C-53BB94CF2DBB}" destId="{729FC388-4696-2349-A482-E2C6E64CEB56}" srcOrd="0" destOrd="0" presId="urn:microsoft.com/office/officeart/2016/7/layout/RepeatingBendingProcessNew"/>
    <dgm:cxn modelId="{91D86658-49A7-4BD8-84C2-978EFD99B1FB}" srcId="{265BFEC0-56DB-4B3B-A30C-53BB94CF2DBB}" destId="{77140115-8E69-44D9-9B50-175042431BD5}" srcOrd="3" destOrd="0" parTransId="{221C13FF-B2EF-492D-B283-BFAA77BB1FEC}" sibTransId="{F40DB96D-7C14-4885-B2D3-C2D3B3CBC5E1}"/>
    <dgm:cxn modelId="{1D431C72-C0B0-494F-B8D7-BB48624B01AE}" type="presOf" srcId="{77140115-8E69-44D9-9B50-175042431BD5}" destId="{DD2C889F-C610-C34A-A013-8433E40BD4ED}" srcOrd="0" destOrd="0" presId="urn:microsoft.com/office/officeart/2016/7/layout/RepeatingBendingProcessNew"/>
    <dgm:cxn modelId="{B486BC91-00F7-43CB-B74A-AF702B95E894}" srcId="{265BFEC0-56DB-4B3B-A30C-53BB94CF2DBB}" destId="{7D6FFB8B-E8CB-400B-95F2-18373593C9E7}" srcOrd="0" destOrd="0" parTransId="{B6C37E4B-066E-4866-9448-A2D2FF3F757A}" sibTransId="{AE645417-84C8-4052-9F9F-BE8B993DACEE}"/>
    <dgm:cxn modelId="{CFCE399B-2EA7-F848-B7E6-AA7E50181688}" type="presOf" srcId="{9C46A6F5-A170-4695-B2AD-66733531E48E}" destId="{A40476E6-1E8A-6545-8733-17BEE2639115}" srcOrd="1" destOrd="0" presId="urn:microsoft.com/office/officeart/2016/7/layout/RepeatingBendingProcessNew"/>
    <dgm:cxn modelId="{C65CC4A5-0A6D-2B4A-ABEC-1F5C7CE3DE2C}" type="presOf" srcId="{32E48BD7-96C0-4C2E-9A60-D1C6CA78E499}" destId="{BF92B2D7-A91D-4944-9A58-8A07D25850B1}" srcOrd="0" destOrd="0" presId="urn:microsoft.com/office/officeart/2016/7/layout/RepeatingBendingProcessNew"/>
    <dgm:cxn modelId="{608A4BBD-4D29-5745-9EDE-3153482D0567}" type="presOf" srcId="{AE645417-84C8-4052-9F9F-BE8B993DACEE}" destId="{EE170735-E544-FB4D-92A9-B3D2FBE68C17}" srcOrd="1" destOrd="0" presId="urn:microsoft.com/office/officeart/2016/7/layout/RepeatingBendingProcessNew"/>
    <dgm:cxn modelId="{52119DD7-20EB-654E-8FD5-B202B9623846}" type="presOf" srcId="{D7C69142-4531-4567-BCA7-4C31DD2C0550}" destId="{FB6303A9-3587-F442-91A9-BA61F6491719}" srcOrd="0" destOrd="0" presId="urn:microsoft.com/office/officeart/2016/7/layout/RepeatingBendingProcessNew"/>
    <dgm:cxn modelId="{456E8FDA-AD3E-D24C-BB57-B4FFEFCA61EB}" type="presOf" srcId="{AE645417-84C8-4052-9F9F-BE8B993DACEE}" destId="{3E4371EA-B050-6045-BA4F-82996E90B0AD}" srcOrd="0" destOrd="0" presId="urn:microsoft.com/office/officeart/2016/7/layout/RepeatingBendingProcessNew"/>
    <dgm:cxn modelId="{5C517DE1-5131-1D4A-A68E-8584B73394DB}" type="presOf" srcId="{7D6FFB8B-E8CB-400B-95F2-18373593C9E7}" destId="{DAE9F259-A9C7-2045-8BF1-FC1A97809404}" srcOrd="0" destOrd="0" presId="urn:microsoft.com/office/officeart/2016/7/layout/RepeatingBendingProcessNew"/>
    <dgm:cxn modelId="{E211E6F8-343F-6B40-9C0D-25D2C457F44E}" type="presOf" srcId="{9C46A6F5-A170-4695-B2AD-66733531E48E}" destId="{BC6601D2-DFB8-8C40-BC0B-3DE5CDB63A61}" srcOrd="0" destOrd="0" presId="urn:microsoft.com/office/officeart/2016/7/layout/RepeatingBendingProcessNew"/>
    <dgm:cxn modelId="{FED44D1E-57A4-C443-AD0E-A2D6C0CEAECB}" type="presParOf" srcId="{729FC388-4696-2349-A482-E2C6E64CEB56}" destId="{DAE9F259-A9C7-2045-8BF1-FC1A97809404}" srcOrd="0" destOrd="0" presId="urn:microsoft.com/office/officeart/2016/7/layout/RepeatingBendingProcessNew"/>
    <dgm:cxn modelId="{0D8CA141-2C47-DC48-8D36-855C26F0C7C1}" type="presParOf" srcId="{729FC388-4696-2349-A482-E2C6E64CEB56}" destId="{3E4371EA-B050-6045-BA4F-82996E90B0AD}" srcOrd="1" destOrd="0" presId="urn:microsoft.com/office/officeart/2016/7/layout/RepeatingBendingProcessNew"/>
    <dgm:cxn modelId="{391E1887-B0BB-0348-BF03-98E737056F46}" type="presParOf" srcId="{3E4371EA-B050-6045-BA4F-82996E90B0AD}" destId="{EE170735-E544-FB4D-92A9-B3D2FBE68C17}" srcOrd="0" destOrd="0" presId="urn:microsoft.com/office/officeart/2016/7/layout/RepeatingBendingProcessNew"/>
    <dgm:cxn modelId="{37553182-818D-6847-9D2E-645ACBF7F164}" type="presParOf" srcId="{729FC388-4696-2349-A482-E2C6E64CEB56}" destId="{BF92B2D7-A91D-4944-9A58-8A07D25850B1}" srcOrd="2" destOrd="0" presId="urn:microsoft.com/office/officeart/2016/7/layout/RepeatingBendingProcessNew"/>
    <dgm:cxn modelId="{7E903A60-44CF-484E-8301-D8AACE34503A}" type="presParOf" srcId="{729FC388-4696-2349-A482-E2C6E64CEB56}" destId="{BC6601D2-DFB8-8C40-BC0B-3DE5CDB63A61}" srcOrd="3" destOrd="0" presId="urn:microsoft.com/office/officeart/2016/7/layout/RepeatingBendingProcessNew"/>
    <dgm:cxn modelId="{665CD29E-48C1-8D4C-B333-4391F7FFD620}" type="presParOf" srcId="{BC6601D2-DFB8-8C40-BC0B-3DE5CDB63A61}" destId="{A40476E6-1E8A-6545-8733-17BEE2639115}" srcOrd="0" destOrd="0" presId="urn:microsoft.com/office/officeart/2016/7/layout/RepeatingBendingProcessNew"/>
    <dgm:cxn modelId="{B568DB12-351B-B54F-B822-0CC0E72D3E48}" type="presParOf" srcId="{729FC388-4696-2349-A482-E2C6E64CEB56}" destId="{FB6303A9-3587-F442-91A9-BA61F6491719}" srcOrd="4" destOrd="0" presId="urn:microsoft.com/office/officeart/2016/7/layout/RepeatingBendingProcessNew"/>
    <dgm:cxn modelId="{CA298104-804E-9446-BAD2-4F63C13B6063}" type="presParOf" srcId="{729FC388-4696-2349-A482-E2C6E64CEB56}" destId="{99054CB7-B599-1B46-AE6C-9420C3A523D0}" srcOrd="5" destOrd="0" presId="urn:microsoft.com/office/officeart/2016/7/layout/RepeatingBendingProcessNew"/>
    <dgm:cxn modelId="{AB985EE1-4461-344F-A1F8-43ED50D38418}" type="presParOf" srcId="{99054CB7-B599-1B46-AE6C-9420C3A523D0}" destId="{640572A3-DB92-6D46-8E65-AD260A69FC4B}" srcOrd="0" destOrd="0" presId="urn:microsoft.com/office/officeart/2016/7/layout/RepeatingBendingProcessNew"/>
    <dgm:cxn modelId="{3B8DB840-B9DA-3645-807C-5584C6FBF0DE}" type="presParOf" srcId="{729FC388-4696-2349-A482-E2C6E64CEB56}" destId="{DD2C889F-C610-C34A-A013-8433E40BD4ED}" srcOrd="6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BAFD0C-C518-4BFA-A200-70ADC7508026}" type="doc">
      <dgm:prSet loTypeId="urn:microsoft.com/office/officeart/2005/8/layout/cycle6" loCatId="cycle" qsTypeId="urn:microsoft.com/office/officeart/2005/8/quickstyle/simple1" qsCatId="simple" csTypeId="urn:microsoft.com/office/officeart/2005/8/colors/accent1_1" csCatId="accent1"/>
      <dgm:spPr/>
      <dgm:t>
        <a:bodyPr/>
        <a:lstStyle/>
        <a:p>
          <a:endParaRPr lang="en-US"/>
        </a:p>
      </dgm:t>
    </dgm:pt>
    <dgm:pt modelId="{221AD87F-9F4F-4DC6-8E36-263AC697AFA9}">
      <dgm:prSet/>
      <dgm:spPr/>
      <dgm:t>
        <a:bodyPr/>
        <a:lstStyle/>
        <a:p>
          <a:r>
            <a:rPr lang="en-US"/>
            <a:t>Do the research online. Find and write down two definitions: a scientific one and a simplified one. </a:t>
          </a:r>
        </a:p>
      </dgm:t>
    </dgm:pt>
    <dgm:pt modelId="{DE281FEB-90C6-4BBB-AE59-AEBE0C3C9FE4}" type="parTrans" cxnId="{464D2491-DA7D-4DBE-BFDF-40087BBC487C}">
      <dgm:prSet/>
      <dgm:spPr/>
      <dgm:t>
        <a:bodyPr/>
        <a:lstStyle/>
        <a:p>
          <a:endParaRPr lang="en-US"/>
        </a:p>
      </dgm:t>
    </dgm:pt>
    <dgm:pt modelId="{CBE45A11-7C2C-4A92-8209-AE3FF29D52D7}" type="sibTrans" cxnId="{464D2491-DA7D-4DBE-BFDF-40087BBC487C}">
      <dgm:prSet/>
      <dgm:spPr/>
      <dgm:t>
        <a:bodyPr/>
        <a:lstStyle/>
        <a:p>
          <a:endParaRPr lang="en-US"/>
        </a:p>
      </dgm:t>
    </dgm:pt>
    <dgm:pt modelId="{6207FA39-CB01-4F4E-B1C3-9CA1BDA493F7}">
      <dgm:prSet/>
      <dgm:spPr/>
      <dgm:t>
        <a:bodyPr/>
        <a:lstStyle/>
        <a:p>
          <a:r>
            <a:rPr lang="en-US"/>
            <a:t>Remember to note down the source links and the date when you visit the websites. </a:t>
          </a:r>
        </a:p>
      </dgm:t>
    </dgm:pt>
    <dgm:pt modelId="{A5079DC0-8927-4E41-8E4A-4B1873548FA8}" type="parTrans" cxnId="{AC996096-9040-41B3-84A3-9EFEDF7B968D}">
      <dgm:prSet/>
      <dgm:spPr/>
      <dgm:t>
        <a:bodyPr/>
        <a:lstStyle/>
        <a:p>
          <a:endParaRPr lang="en-US"/>
        </a:p>
      </dgm:t>
    </dgm:pt>
    <dgm:pt modelId="{56C2C54F-C12F-4139-960A-77095D82D628}" type="sibTrans" cxnId="{AC996096-9040-41B3-84A3-9EFEDF7B968D}">
      <dgm:prSet/>
      <dgm:spPr/>
      <dgm:t>
        <a:bodyPr/>
        <a:lstStyle/>
        <a:p>
          <a:endParaRPr lang="en-US"/>
        </a:p>
      </dgm:t>
    </dgm:pt>
    <dgm:pt modelId="{A403CCEF-F92D-C842-AB01-A5BC66977AC1}" type="pres">
      <dgm:prSet presAssocID="{52BAFD0C-C518-4BFA-A200-70ADC7508026}" presName="cycle" presStyleCnt="0">
        <dgm:presLayoutVars>
          <dgm:dir/>
          <dgm:resizeHandles val="exact"/>
        </dgm:presLayoutVars>
      </dgm:prSet>
      <dgm:spPr/>
    </dgm:pt>
    <dgm:pt modelId="{67A3F4D4-ED2C-7248-AEF1-7E2718A01547}" type="pres">
      <dgm:prSet presAssocID="{221AD87F-9F4F-4DC6-8E36-263AC697AFA9}" presName="node" presStyleLbl="node1" presStyleIdx="0" presStyleCnt="2">
        <dgm:presLayoutVars>
          <dgm:bulletEnabled val="1"/>
        </dgm:presLayoutVars>
      </dgm:prSet>
      <dgm:spPr/>
    </dgm:pt>
    <dgm:pt modelId="{87E594F6-34F3-CB4E-8C55-B7422E9A53F9}" type="pres">
      <dgm:prSet presAssocID="{221AD87F-9F4F-4DC6-8E36-263AC697AFA9}" presName="spNode" presStyleCnt="0"/>
      <dgm:spPr/>
    </dgm:pt>
    <dgm:pt modelId="{F330AD10-B3A9-4644-B5AB-2AAA38A715BE}" type="pres">
      <dgm:prSet presAssocID="{CBE45A11-7C2C-4A92-8209-AE3FF29D52D7}" presName="sibTrans" presStyleLbl="sibTrans1D1" presStyleIdx="0" presStyleCnt="2"/>
      <dgm:spPr/>
    </dgm:pt>
    <dgm:pt modelId="{0EBEE4AB-3108-F442-89C7-C297ECBBD36C}" type="pres">
      <dgm:prSet presAssocID="{6207FA39-CB01-4F4E-B1C3-9CA1BDA493F7}" presName="node" presStyleLbl="node1" presStyleIdx="1" presStyleCnt="2">
        <dgm:presLayoutVars>
          <dgm:bulletEnabled val="1"/>
        </dgm:presLayoutVars>
      </dgm:prSet>
      <dgm:spPr/>
    </dgm:pt>
    <dgm:pt modelId="{3D11F7B8-D057-DD49-A633-3ED7B8FAB6D6}" type="pres">
      <dgm:prSet presAssocID="{6207FA39-CB01-4F4E-B1C3-9CA1BDA493F7}" presName="spNode" presStyleCnt="0"/>
      <dgm:spPr/>
    </dgm:pt>
    <dgm:pt modelId="{347A371C-7353-9942-BAC8-9BEEC6AEB9C5}" type="pres">
      <dgm:prSet presAssocID="{56C2C54F-C12F-4139-960A-77095D82D628}" presName="sibTrans" presStyleLbl="sibTrans1D1" presStyleIdx="1" presStyleCnt="2"/>
      <dgm:spPr/>
    </dgm:pt>
  </dgm:ptLst>
  <dgm:cxnLst>
    <dgm:cxn modelId="{D0F1C037-30B8-F84C-AC51-798A80E246D1}" type="presOf" srcId="{6207FA39-CB01-4F4E-B1C3-9CA1BDA493F7}" destId="{0EBEE4AB-3108-F442-89C7-C297ECBBD36C}" srcOrd="0" destOrd="0" presId="urn:microsoft.com/office/officeart/2005/8/layout/cycle6"/>
    <dgm:cxn modelId="{464D2491-DA7D-4DBE-BFDF-40087BBC487C}" srcId="{52BAFD0C-C518-4BFA-A200-70ADC7508026}" destId="{221AD87F-9F4F-4DC6-8E36-263AC697AFA9}" srcOrd="0" destOrd="0" parTransId="{DE281FEB-90C6-4BBB-AE59-AEBE0C3C9FE4}" sibTransId="{CBE45A11-7C2C-4A92-8209-AE3FF29D52D7}"/>
    <dgm:cxn modelId="{AC996096-9040-41B3-84A3-9EFEDF7B968D}" srcId="{52BAFD0C-C518-4BFA-A200-70ADC7508026}" destId="{6207FA39-CB01-4F4E-B1C3-9CA1BDA493F7}" srcOrd="1" destOrd="0" parTransId="{A5079DC0-8927-4E41-8E4A-4B1873548FA8}" sibTransId="{56C2C54F-C12F-4139-960A-77095D82D628}"/>
    <dgm:cxn modelId="{A9078597-5F66-674D-BD04-69BB91806735}" type="presOf" srcId="{52BAFD0C-C518-4BFA-A200-70ADC7508026}" destId="{A403CCEF-F92D-C842-AB01-A5BC66977AC1}" srcOrd="0" destOrd="0" presId="urn:microsoft.com/office/officeart/2005/8/layout/cycle6"/>
    <dgm:cxn modelId="{544C4798-D302-9A41-B339-8D7A5072A44E}" type="presOf" srcId="{56C2C54F-C12F-4139-960A-77095D82D628}" destId="{347A371C-7353-9942-BAC8-9BEEC6AEB9C5}" srcOrd="0" destOrd="0" presId="urn:microsoft.com/office/officeart/2005/8/layout/cycle6"/>
    <dgm:cxn modelId="{9C9FC4C8-A860-6A40-B832-6FC9FF322670}" type="presOf" srcId="{CBE45A11-7C2C-4A92-8209-AE3FF29D52D7}" destId="{F330AD10-B3A9-4644-B5AB-2AAA38A715BE}" srcOrd="0" destOrd="0" presId="urn:microsoft.com/office/officeart/2005/8/layout/cycle6"/>
    <dgm:cxn modelId="{B606A4F4-C1D4-2C49-B71D-6863709BEFD3}" type="presOf" srcId="{221AD87F-9F4F-4DC6-8E36-263AC697AFA9}" destId="{67A3F4D4-ED2C-7248-AEF1-7E2718A01547}" srcOrd="0" destOrd="0" presId="urn:microsoft.com/office/officeart/2005/8/layout/cycle6"/>
    <dgm:cxn modelId="{7FD0D663-069B-7945-AF5C-8C210AD93273}" type="presParOf" srcId="{A403CCEF-F92D-C842-AB01-A5BC66977AC1}" destId="{67A3F4D4-ED2C-7248-AEF1-7E2718A01547}" srcOrd="0" destOrd="0" presId="urn:microsoft.com/office/officeart/2005/8/layout/cycle6"/>
    <dgm:cxn modelId="{7BE735DF-B5B3-B649-8216-527D3E55B75B}" type="presParOf" srcId="{A403CCEF-F92D-C842-AB01-A5BC66977AC1}" destId="{87E594F6-34F3-CB4E-8C55-B7422E9A53F9}" srcOrd="1" destOrd="0" presId="urn:microsoft.com/office/officeart/2005/8/layout/cycle6"/>
    <dgm:cxn modelId="{EC91C42D-439F-C945-BDCF-4DE9A9DE28E0}" type="presParOf" srcId="{A403CCEF-F92D-C842-AB01-A5BC66977AC1}" destId="{F330AD10-B3A9-4644-B5AB-2AAA38A715BE}" srcOrd="2" destOrd="0" presId="urn:microsoft.com/office/officeart/2005/8/layout/cycle6"/>
    <dgm:cxn modelId="{ADFEB28D-BB85-A146-8C3C-FD553FE47BF5}" type="presParOf" srcId="{A403CCEF-F92D-C842-AB01-A5BC66977AC1}" destId="{0EBEE4AB-3108-F442-89C7-C297ECBBD36C}" srcOrd="3" destOrd="0" presId="urn:microsoft.com/office/officeart/2005/8/layout/cycle6"/>
    <dgm:cxn modelId="{CAFB417B-BAB1-674C-817C-1491154E37C1}" type="presParOf" srcId="{A403CCEF-F92D-C842-AB01-A5BC66977AC1}" destId="{3D11F7B8-D057-DD49-A633-3ED7B8FAB6D6}" srcOrd="4" destOrd="0" presId="urn:microsoft.com/office/officeart/2005/8/layout/cycle6"/>
    <dgm:cxn modelId="{E0BAFBBE-6A2F-8644-A213-35C74215C246}" type="presParOf" srcId="{A403CCEF-F92D-C842-AB01-A5BC66977AC1}" destId="{347A371C-7353-9942-BAC8-9BEEC6AEB9C5}" srcOrd="5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0084CA7-6004-4427-9D04-8EF337759B89}" type="doc">
      <dgm:prSet loTypeId="urn:microsoft.com/office/officeart/2005/8/layout/cycle1" loCatId="cycle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A5CBAF28-8983-4641-B388-E5DB8DA17050}">
      <dgm:prSet/>
      <dgm:spPr/>
      <dgm:t>
        <a:bodyPr/>
        <a:lstStyle/>
        <a:p>
          <a:r>
            <a:rPr lang="en-US"/>
            <a:t>Watch a clip that explains what the Internet of Things is. </a:t>
          </a:r>
        </a:p>
      </dgm:t>
    </dgm:pt>
    <dgm:pt modelId="{144621FB-C880-4308-8DA0-4C31EEF6B08F}" type="parTrans" cxnId="{6B706F43-E652-48EF-98C3-5B14FE7CA7F4}">
      <dgm:prSet/>
      <dgm:spPr/>
      <dgm:t>
        <a:bodyPr/>
        <a:lstStyle/>
        <a:p>
          <a:endParaRPr lang="en-US"/>
        </a:p>
      </dgm:t>
    </dgm:pt>
    <dgm:pt modelId="{E182E6BC-6D5F-421C-8AA3-024007C77018}" type="sibTrans" cxnId="{6B706F43-E652-48EF-98C3-5B14FE7CA7F4}">
      <dgm:prSet/>
      <dgm:spPr/>
      <dgm:t>
        <a:bodyPr/>
        <a:lstStyle/>
        <a:p>
          <a:endParaRPr lang="en-US"/>
        </a:p>
      </dgm:t>
    </dgm:pt>
    <dgm:pt modelId="{5BACA607-B2BF-406F-9FD5-64DC045C9924}">
      <dgm:prSet/>
      <dgm:spPr/>
      <dgm:t>
        <a:bodyPr/>
        <a:lstStyle/>
        <a:p>
          <a:r>
            <a:rPr lang="en-US"/>
            <a:t>While watching, answer the questions on your worksheet.</a:t>
          </a:r>
        </a:p>
      </dgm:t>
    </dgm:pt>
    <dgm:pt modelId="{0E6C88DA-024B-4C3B-A4CA-EB59818A1FE6}" type="parTrans" cxnId="{42453F79-1950-42F8-93DD-12B88EF3D31B}">
      <dgm:prSet/>
      <dgm:spPr/>
      <dgm:t>
        <a:bodyPr/>
        <a:lstStyle/>
        <a:p>
          <a:endParaRPr lang="en-US"/>
        </a:p>
      </dgm:t>
    </dgm:pt>
    <dgm:pt modelId="{D4693D67-3970-4FA2-8134-3ABF357BF038}" type="sibTrans" cxnId="{42453F79-1950-42F8-93DD-12B88EF3D31B}">
      <dgm:prSet/>
      <dgm:spPr/>
      <dgm:t>
        <a:bodyPr/>
        <a:lstStyle/>
        <a:p>
          <a:endParaRPr lang="en-US"/>
        </a:p>
      </dgm:t>
    </dgm:pt>
    <dgm:pt modelId="{6021FF3C-D36F-5F44-BB92-6E198F9FDAA8}" type="pres">
      <dgm:prSet presAssocID="{90084CA7-6004-4427-9D04-8EF337759B89}" presName="cycle" presStyleCnt="0">
        <dgm:presLayoutVars>
          <dgm:dir/>
          <dgm:resizeHandles val="exact"/>
        </dgm:presLayoutVars>
      </dgm:prSet>
      <dgm:spPr/>
    </dgm:pt>
    <dgm:pt modelId="{36741BF6-8FB5-6649-8DBF-8D42F9F3C4A9}" type="pres">
      <dgm:prSet presAssocID="{A5CBAF28-8983-4641-B388-E5DB8DA17050}" presName="dummy" presStyleCnt="0"/>
      <dgm:spPr/>
    </dgm:pt>
    <dgm:pt modelId="{7B2E4BE0-C7E2-0B44-8723-825166D51571}" type="pres">
      <dgm:prSet presAssocID="{A5CBAF28-8983-4641-B388-E5DB8DA17050}" presName="node" presStyleLbl="revTx" presStyleIdx="0" presStyleCnt="2">
        <dgm:presLayoutVars>
          <dgm:bulletEnabled val="1"/>
        </dgm:presLayoutVars>
      </dgm:prSet>
      <dgm:spPr/>
    </dgm:pt>
    <dgm:pt modelId="{3064FF87-D306-8C4E-B59B-DA828E9E6CDA}" type="pres">
      <dgm:prSet presAssocID="{E182E6BC-6D5F-421C-8AA3-024007C77018}" presName="sibTrans" presStyleLbl="node1" presStyleIdx="0" presStyleCnt="2"/>
      <dgm:spPr/>
    </dgm:pt>
    <dgm:pt modelId="{BB20EBD5-B8C5-694B-BC0A-65AE4DC1D255}" type="pres">
      <dgm:prSet presAssocID="{5BACA607-B2BF-406F-9FD5-64DC045C9924}" presName="dummy" presStyleCnt="0"/>
      <dgm:spPr/>
    </dgm:pt>
    <dgm:pt modelId="{FB7186B4-8C25-C141-9E4A-E47A6DA984D1}" type="pres">
      <dgm:prSet presAssocID="{5BACA607-B2BF-406F-9FD5-64DC045C9924}" presName="node" presStyleLbl="revTx" presStyleIdx="1" presStyleCnt="2">
        <dgm:presLayoutVars>
          <dgm:bulletEnabled val="1"/>
        </dgm:presLayoutVars>
      </dgm:prSet>
      <dgm:spPr/>
    </dgm:pt>
    <dgm:pt modelId="{FB1AAB5E-6673-C146-B53B-B4D5864A7727}" type="pres">
      <dgm:prSet presAssocID="{D4693D67-3970-4FA2-8134-3ABF357BF038}" presName="sibTrans" presStyleLbl="node1" presStyleIdx="1" presStyleCnt="2"/>
      <dgm:spPr/>
    </dgm:pt>
  </dgm:ptLst>
  <dgm:cxnLst>
    <dgm:cxn modelId="{6B706F43-E652-48EF-98C3-5B14FE7CA7F4}" srcId="{90084CA7-6004-4427-9D04-8EF337759B89}" destId="{A5CBAF28-8983-4641-B388-E5DB8DA17050}" srcOrd="0" destOrd="0" parTransId="{144621FB-C880-4308-8DA0-4C31EEF6B08F}" sibTransId="{E182E6BC-6D5F-421C-8AA3-024007C77018}"/>
    <dgm:cxn modelId="{A5CA4C4F-1CCF-F046-A0F0-EFAEE4707DC6}" type="presOf" srcId="{90084CA7-6004-4427-9D04-8EF337759B89}" destId="{6021FF3C-D36F-5F44-BB92-6E198F9FDAA8}" srcOrd="0" destOrd="0" presId="urn:microsoft.com/office/officeart/2005/8/layout/cycle1"/>
    <dgm:cxn modelId="{B8106F54-039C-6E4D-86D9-4193B34139B1}" type="presOf" srcId="{A5CBAF28-8983-4641-B388-E5DB8DA17050}" destId="{7B2E4BE0-C7E2-0B44-8723-825166D51571}" srcOrd="0" destOrd="0" presId="urn:microsoft.com/office/officeart/2005/8/layout/cycle1"/>
    <dgm:cxn modelId="{42453F79-1950-42F8-93DD-12B88EF3D31B}" srcId="{90084CA7-6004-4427-9D04-8EF337759B89}" destId="{5BACA607-B2BF-406F-9FD5-64DC045C9924}" srcOrd="1" destOrd="0" parTransId="{0E6C88DA-024B-4C3B-A4CA-EB59818A1FE6}" sibTransId="{D4693D67-3970-4FA2-8134-3ABF357BF038}"/>
    <dgm:cxn modelId="{C885ABA2-7052-0343-A4D6-C568C2A214D5}" type="presOf" srcId="{5BACA607-B2BF-406F-9FD5-64DC045C9924}" destId="{FB7186B4-8C25-C141-9E4A-E47A6DA984D1}" srcOrd="0" destOrd="0" presId="urn:microsoft.com/office/officeart/2005/8/layout/cycle1"/>
    <dgm:cxn modelId="{C16D1FC4-5790-5D49-A22C-516AA915F4B1}" type="presOf" srcId="{D4693D67-3970-4FA2-8134-3ABF357BF038}" destId="{FB1AAB5E-6673-C146-B53B-B4D5864A7727}" srcOrd="0" destOrd="0" presId="urn:microsoft.com/office/officeart/2005/8/layout/cycle1"/>
    <dgm:cxn modelId="{6503F8FE-FA3A-BF4F-8710-6FDB4D1E1FAE}" type="presOf" srcId="{E182E6BC-6D5F-421C-8AA3-024007C77018}" destId="{3064FF87-D306-8C4E-B59B-DA828E9E6CDA}" srcOrd="0" destOrd="0" presId="urn:microsoft.com/office/officeart/2005/8/layout/cycle1"/>
    <dgm:cxn modelId="{492EA311-84E1-2440-B02D-968F99A9FF63}" type="presParOf" srcId="{6021FF3C-D36F-5F44-BB92-6E198F9FDAA8}" destId="{36741BF6-8FB5-6649-8DBF-8D42F9F3C4A9}" srcOrd="0" destOrd="0" presId="urn:microsoft.com/office/officeart/2005/8/layout/cycle1"/>
    <dgm:cxn modelId="{672441B2-EA9E-7547-BEE2-6C652462EB1E}" type="presParOf" srcId="{6021FF3C-D36F-5F44-BB92-6E198F9FDAA8}" destId="{7B2E4BE0-C7E2-0B44-8723-825166D51571}" srcOrd="1" destOrd="0" presId="urn:microsoft.com/office/officeart/2005/8/layout/cycle1"/>
    <dgm:cxn modelId="{37582D46-F3AB-9A42-8676-83B4833AACD1}" type="presParOf" srcId="{6021FF3C-D36F-5F44-BB92-6E198F9FDAA8}" destId="{3064FF87-D306-8C4E-B59B-DA828E9E6CDA}" srcOrd="2" destOrd="0" presId="urn:microsoft.com/office/officeart/2005/8/layout/cycle1"/>
    <dgm:cxn modelId="{96560CAD-9C3F-E047-8B0A-2AD68E248F06}" type="presParOf" srcId="{6021FF3C-D36F-5F44-BB92-6E198F9FDAA8}" destId="{BB20EBD5-B8C5-694B-BC0A-65AE4DC1D255}" srcOrd="3" destOrd="0" presId="urn:microsoft.com/office/officeart/2005/8/layout/cycle1"/>
    <dgm:cxn modelId="{C4721945-831D-A145-ADB4-EB1E34B99FFC}" type="presParOf" srcId="{6021FF3C-D36F-5F44-BB92-6E198F9FDAA8}" destId="{FB7186B4-8C25-C141-9E4A-E47A6DA984D1}" srcOrd="4" destOrd="0" presId="urn:microsoft.com/office/officeart/2005/8/layout/cycle1"/>
    <dgm:cxn modelId="{3B9CAEE8-BECC-084B-8A76-5867B5A28830}" type="presParOf" srcId="{6021FF3C-D36F-5F44-BB92-6E198F9FDAA8}" destId="{FB1AAB5E-6673-C146-B53B-B4D5864A7727}" srcOrd="5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8810340-98DA-4756-9ACE-2FDB28363F3A}" type="doc">
      <dgm:prSet loTypeId="urn:microsoft.com/office/officeart/2005/8/layout/vProcess5" loCatId="process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DC66A502-029E-486B-B8B4-719B1E0694CF}">
      <dgm:prSet/>
      <dgm:spPr/>
      <dgm:t>
        <a:bodyPr/>
        <a:lstStyle/>
        <a:p>
          <a:r>
            <a:rPr lang="en-US"/>
            <a:t>Divide</a:t>
          </a:r>
        </a:p>
      </dgm:t>
    </dgm:pt>
    <dgm:pt modelId="{91F4E70F-DAE7-484B-90DC-661448F1D4A2}" type="parTrans" cxnId="{0CE43783-A335-4823-A0C6-40BDE22AF66B}">
      <dgm:prSet/>
      <dgm:spPr/>
      <dgm:t>
        <a:bodyPr/>
        <a:lstStyle/>
        <a:p>
          <a:endParaRPr lang="en-US"/>
        </a:p>
      </dgm:t>
    </dgm:pt>
    <dgm:pt modelId="{F3D4CB88-E448-4DF7-ADDB-3AD1E304BF3C}" type="sibTrans" cxnId="{0CE43783-A335-4823-A0C6-40BDE22AF66B}">
      <dgm:prSet/>
      <dgm:spPr/>
      <dgm:t>
        <a:bodyPr/>
        <a:lstStyle/>
        <a:p>
          <a:endParaRPr lang="en-US"/>
        </a:p>
      </dgm:t>
    </dgm:pt>
    <dgm:pt modelId="{25A82D89-D212-4E3C-8627-3E3D11E1C4BA}">
      <dgm:prSet/>
      <dgm:spPr/>
      <dgm:t>
        <a:bodyPr/>
        <a:lstStyle/>
        <a:p>
          <a:r>
            <a:rPr lang="en-US"/>
            <a:t>Divide into two teams. </a:t>
          </a:r>
        </a:p>
      </dgm:t>
    </dgm:pt>
    <dgm:pt modelId="{A88778D2-17AD-4914-8577-058DC24E3D20}" type="parTrans" cxnId="{7C5F6A70-D156-4F7E-BFE5-19AC7EF9CC07}">
      <dgm:prSet/>
      <dgm:spPr/>
      <dgm:t>
        <a:bodyPr/>
        <a:lstStyle/>
        <a:p>
          <a:endParaRPr lang="en-US"/>
        </a:p>
      </dgm:t>
    </dgm:pt>
    <dgm:pt modelId="{E9143892-1827-4AA7-99F4-F496A790C5E0}" type="sibTrans" cxnId="{7C5F6A70-D156-4F7E-BFE5-19AC7EF9CC07}">
      <dgm:prSet/>
      <dgm:spPr/>
      <dgm:t>
        <a:bodyPr/>
        <a:lstStyle/>
        <a:p>
          <a:endParaRPr lang="en-US"/>
        </a:p>
      </dgm:t>
    </dgm:pt>
    <dgm:pt modelId="{D344A691-439F-43CF-9C2E-8EB88059350C}">
      <dgm:prSet/>
      <dgm:spPr/>
      <dgm:t>
        <a:bodyPr/>
        <a:lstStyle/>
        <a:p>
          <a:r>
            <a:rPr lang="en-US"/>
            <a:t>Collect</a:t>
          </a:r>
        </a:p>
      </dgm:t>
    </dgm:pt>
    <dgm:pt modelId="{2384A975-B1FA-4902-ADE9-42A2BA02BE62}" type="parTrans" cxnId="{8F7CFCE3-8002-473D-8C99-02B3631C99E4}">
      <dgm:prSet/>
      <dgm:spPr/>
      <dgm:t>
        <a:bodyPr/>
        <a:lstStyle/>
        <a:p>
          <a:endParaRPr lang="en-US"/>
        </a:p>
      </dgm:t>
    </dgm:pt>
    <dgm:pt modelId="{ACEABB51-8EB2-4A83-A789-FCE114881A5A}" type="sibTrans" cxnId="{8F7CFCE3-8002-473D-8C99-02B3631C99E4}">
      <dgm:prSet/>
      <dgm:spPr/>
      <dgm:t>
        <a:bodyPr/>
        <a:lstStyle/>
        <a:p>
          <a:endParaRPr lang="en-US"/>
        </a:p>
      </dgm:t>
    </dgm:pt>
    <dgm:pt modelId="{73271BD7-8392-4CD1-9513-2CEAD296B5A5}">
      <dgm:prSet/>
      <dgm:spPr/>
      <dgm:t>
        <a:bodyPr/>
        <a:lstStyle/>
        <a:p>
          <a:r>
            <a:rPr lang="en-US"/>
            <a:t>Within a team, collect ideas about potential benefits (Team 1) and hidden threats (Team 2) of the Internet of Things.</a:t>
          </a:r>
        </a:p>
      </dgm:t>
    </dgm:pt>
    <dgm:pt modelId="{B4030E90-F983-406F-91EA-4D43270B5386}" type="parTrans" cxnId="{9B103D55-8E6F-4EE3-8AF2-82FE052761B5}">
      <dgm:prSet/>
      <dgm:spPr/>
      <dgm:t>
        <a:bodyPr/>
        <a:lstStyle/>
        <a:p>
          <a:endParaRPr lang="en-US"/>
        </a:p>
      </dgm:t>
    </dgm:pt>
    <dgm:pt modelId="{A9186040-B300-4AE4-B8F1-C7EF7CA4D1DB}" type="sibTrans" cxnId="{9B103D55-8E6F-4EE3-8AF2-82FE052761B5}">
      <dgm:prSet/>
      <dgm:spPr/>
      <dgm:t>
        <a:bodyPr/>
        <a:lstStyle/>
        <a:p>
          <a:endParaRPr lang="en-US"/>
        </a:p>
      </dgm:t>
    </dgm:pt>
    <dgm:pt modelId="{B2B1D270-69E4-456D-806A-92CA80EF8D01}">
      <dgm:prSet/>
      <dgm:spPr/>
      <dgm:t>
        <a:bodyPr/>
        <a:lstStyle/>
        <a:p>
          <a:r>
            <a:rPr lang="en-US"/>
            <a:t>Listen</a:t>
          </a:r>
        </a:p>
      </dgm:t>
    </dgm:pt>
    <dgm:pt modelId="{B9C790D6-0CC7-43FB-8D89-BB1E48BD7823}" type="parTrans" cxnId="{477AB5BC-F33C-439C-B7F5-0BDC9439CAB3}">
      <dgm:prSet/>
      <dgm:spPr/>
      <dgm:t>
        <a:bodyPr/>
        <a:lstStyle/>
        <a:p>
          <a:endParaRPr lang="en-US"/>
        </a:p>
      </dgm:t>
    </dgm:pt>
    <dgm:pt modelId="{432DCB7B-1929-488A-8477-DC3635899DEA}" type="sibTrans" cxnId="{477AB5BC-F33C-439C-B7F5-0BDC9439CAB3}">
      <dgm:prSet/>
      <dgm:spPr/>
      <dgm:t>
        <a:bodyPr/>
        <a:lstStyle/>
        <a:p>
          <a:endParaRPr lang="en-US"/>
        </a:p>
      </dgm:t>
    </dgm:pt>
    <dgm:pt modelId="{84ABA788-4FB7-4EBC-941C-D87C9B069501}">
      <dgm:prSet/>
      <dgm:spPr/>
      <dgm:t>
        <a:bodyPr/>
        <a:lstStyle/>
        <a:p>
          <a:r>
            <a:rPr lang="en-US" dirty="0"/>
            <a:t>Listen to the speakers of both teams and make notes on benefits and drawbacks of the </a:t>
          </a:r>
          <a:r>
            <a:rPr lang="en-US" dirty="0" err="1"/>
            <a:t>IoT</a:t>
          </a:r>
          <a:r>
            <a:rPr lang="en-US" dirty="0"/>
            <a:t>.</a:t>
          </a:r>
        </a:p>
      </dgm:t>
    </dgm:pt>
    <dgm:pt modelId="{70746F35-DB6A-4D4B-B786-2EAD5C218D05}" type="parTrans" cxnId="{E8C213B6-C5C6-4CCC-B8A7-AD56432B8E16}">
      <dgm:prSet/>
      <dgm:spPr/>
      <dgm:t>
        <a:bodyPr/>
        <a:lstStyle/>
        <a:p>
          <a:endParaRPr lang="en-US"/>
        </a:p>
      </dgm:t>
    </dgm:pt>
    <dgm:pt modelId="{2D8B52AA-DA01-4E83-A1E1-47CFFB1E8235}" type="sibTrans" cxnId="{E8C213B6-C5C6-4CCC-B8A7-AD56432B8E16}">
      <dgm:prSet/>
      <dgm:spPr/>
      <dgm:t>
        <a:bodyPr/>
        <a:lstStyle/>
        <a:p>
          <a:endParaRPr lang="en-US"/>
        </a:p>
      </dgm:t>
    </dgm:pt>
    <dgm:pt modelId="{5B9B2C0E-6CD7-9B42-BB6E-8F1F94C537D0}" type="pres">
      <dgm:prSet presAssocID="{78810340-98DA-4756-9ACE-2FDB28363F3A}" presName="outerComposite" presStyleCnt="0">
        <dgm:presLayoutVars>
          <dgm:chMax val="5"/>
          <dgm:dir/>
          <dgm:resizeHandles val="exact"/>
        </dgm:presLayoutVars>
      </dgm:prSet>
      <dgm:spPr/>
    </dgm:pt>
    <dgm:pt modelId="{696AC9A6-C03C-6841-8335-0401E0DC32D9}" type="pres">
      <dgm:prSet presAssocID="{78810340-98DA-4756-9ACE-2FDB28363F3A}" presName="dummyMaxCanvas" presStyleCnt="0">
        <dgm:presLayoutVars/>
      </dgm:prSet>
      <dgm:spPr/>
    </dgm:pt>
    <dgm:pt modelId="{5F9927F2-2F95-6C4E-9A5D-79BF02EAA8C6}" type="pres">
      <dgm:prSet presAssocID="{78810340-98DA-4756-9ACE-2FDB28363F3A}" presName="ThreeNodes_1" presStyleLbl="node1" presStyleIdx="0" presStyleCnt="3">
        <dgm:presLayoutVars>
          <dgm:bulletEnabled val="1"/>
        </dgm:presLayoutVars>
      </dgm:prSet>
      <dgm:spPr/>
    </dgm:pt>
    <dgm:pt modelId="{53FDAB4D-1C0D-2B45-AC02-18E16FD8C955}" type="pres">
      <dgm:prSet presAssocID="{78810340-98DA-4756-9ACE-2FDB28363F3A}" presName="ThreeNodes_2" presStyleLbl="node1" presStyleIdx="1" presStyleCnt="3">
        <dgm:presLayoutVars>
          <dgm:bulletEnabled val="1"/>
        </dgm:presLayoutVars>
      </dgm:prSet>
      <dgm:spPr/>
    </dgm:pt>
    <dgm:pt modelId="{0066DDA8-A0DB-E547-8444-5404C5ACAD39}" type="pres">
      <dgm:prSet presAssocID="{78810340-98DA-4756-9ACE-2FDB28363F3A}" presName="ThreeNodes_3" presStyleLbl="node1" presStyleIdx="2" presStyleCnt="3">
        <dgm:presLayoutVars>
          <dgm:bulletEnabled val="1"/>
        </dgm:presLayoutVars>
      </dgm:prSet>
      <dgm:spPr/>
    </dgm:pt>
    <dgm:pt modelId="{F5C9F1B4-DD34-0F40-91D6-61520C151833}" type="pres">
      <dgm:prSet presAssocID="{78810340-98DA-4756-9ACE-2FDB28363F3A}" presName="ThreeConn_1-2" presStyleLbl="fgAccFollowNode1" presStyleIdx="0" presStyleCnt="2">
        <dgm:presLayoutVars>
          <dgm:bulletEnabled val="1"/>
        </dgm:presLayoutVars>
      </dgm:prSet>
      <dgm:spPr/>
    </dgm:pt>
    <dgm:pt modelId="{2C8C9B1B-64FA-584D-82B6-0EABEF11982E}" type="pres">
      <dgm:prSet presAssocID="{78810340-98DA-4756-9ACE-2FDB28363F3A}" presName="ThreeConn_2-3" presStyleLbl="fgAccFollowNode1" presStyleIdx="1" presStyleCnt="2">
        <dgm:presLayoutVars>
          <dgm:bulletEnabled val="1"/>
        </dgm:presLayoutVars>
      </dgm:prSet>
      <dgm:spPr/>
    </dgm:pt>
    <dgm:pt modelId="{37185DB8-CA8F-9B4B-A45D-154AF6AC1409}" type="pres">
      <dgm:prSet presAssocID="{78810340-98DA-4756-9ACE-2FDB28363F3A}" presName="ThreeNodes_1_text" presStyleLbl="node1" presStyleIdx="2" presStyleCnt="3">
        <dgm:presLayoutVars>
          <dgm:bulletEnabled val="1"/>
        </dgm:presLayoutVars>
      </dgm:prSet>
      <dgm:spPr/>
    </dgm:pt>
    <dgm:pt modelId="{73900834-9E82-094D-BCB4-78445CC1647B}" type="pres">
      <dgm:prSet presAssocID="{78810340-98DA-4756-9ACE-2FDB28363F3A}" presName="ThreeNodes_2_text" presStyleLbl="node1" presStyleIdx="2" presStyleCnt="3">
        <dgm:presLayoutVars>
          <dgm:bulletEnabled val="1"/>
        </dgm:presLayoutVars>
      </dgm:prSet>
      <dgm:spPr/>
    </dgm:pt>
    <dgm:pt modelId="{1EF362D8-C1E2-1B4B-A23A-2786719265F9}" type="pres">
      <dgm:prSet presAssocID="{78810340-98DA-4756-9ACE-2FDB28363F3A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9A01330F-0B7A-5F43-A10B-B9E9D678C6C8}" type="presOf" srcId="{25A82D89-D212-4E3C-8627-3E3D11E1C4BA}" destId="{5F9927F2-2F95-6C4E-9A5D-79BF02EAA8C6}" srcOrd="0" destOrd="1" presId="urn:microsoft.com/office/officeart/2005/8/layout/vProcess5"/>
    <dgm:cxn modelId="{58E23710-5D47-494F-AB1D-C3EBA901587E}" type="presOf" srcId="{F3D4CB88-E448-4DF7-ADDB-3AD1E304BF3C}" destId="{F5C9F1B4-DD34-0F40-91D6-61520C151833}" srcOrd="0" destOrd="0" presId="urn:microsoft.com/office/officeart/2005/8/layout/vProcess5"/>
    <dgm:cxn modelId="{52436A25-707E-0E45-8FAC-0E72A50BECE4}" type="presOf" srcId="{B2B1D270-69E4-456D-806A-92CA80EF8D01}" destId="{1EF362D8-C1E2-1B4B-A23A-2786719265F9}" srcOrd="1" destOrd="0" presId="urn:microsoft.com/office/officeart/2005/8/layout/vProcess5"/>
    <dgm:cxn modelId="{48777132-3809-554B-9F1B-32E367A62475}" type="presOf" srcId="{84ABA788-4FB7-4EBC-941C-D87C9B069501}" destId="{1EF362D8-C1E2-1B4B-A23A-2786719265F9}" srcOrd="1" destOrd="1" presId="urn:microsoft.com/office/officeart/2005/8/layout/vProcess5"/>
    <dgm:cxn modelId="{D7D4E539-D9D1-D84B-83E6-3A89B7A72018}" type="presOf" srcId="{DC66A502-029E-486B-B8B4-719B1E0694CF}" destId="{5F9927F2-2F95-6C4E-9A5D-79BF02EAA8C6}" srcOrd="0" destOrd="0" presId="urn:microsoft.com/office/officeart/2005/8/layout/vProcess5"/>
    <dgm:cxn modelId="{7CF7C54A-A561-AD43-B4D1-6242A3AAC1AD}" type="presOf" srcId="{ACEABB51-8EB2-4A83-A789-FCE114881A5A}" destId="{2C8C9B1B-64FA-584D-82B6-0EABEF11982E}" srcOrd="0" destOrd="0" presId="urn:microsoft.com/office/officeart/2005/8/layout/vProcess5"/>
    <dgm:cxn modelId="{EFA2B651-F93A-7E4E-96C1-A290A52B71AB}" type="presOf" srcId="{25A82D89-D212-4E3C-8627-3E3D11E1C4BA}" destId="{37185DB8-CA8F-9B4B-A45D-154AF6AC1409}" srcOrd="1" destOrd="1" presId="urn:microsoft.com/office/officeart/2005/8/layout/vProcess5"/>
    <dgm:cxn modelId="{9B103D55-8E6F-4EE3-8AF2-82FE052761B5}" srcId="{D344A691-439F-43CF-9C2E-8EB88059350C}" destId="{73271BD7-8392-4CD1-9513-2CEAD296B5A5}" srcOrd="0" destOrd="0" parTransId="{B4030E90-F983-406F-91EA-4D43270B5386}" sibTransId="{A9186040-B300-4AE4-B8F1-C7EF7CA4D1DB}"/>
    <dgm:cxn modelId="{F764825D-9E79-8442-BFA6-F44256E4C136}" type="presOf" srcId="{84ABA788-4FB7-4EBC-941C-D87C9B069501}" destId="{0066DDA8-A0DB-E547-8444-5404C5ACAD39}" srcOrd="0" destOrd="1" presId="urn:microsoft.com/office/officeart/2005/8/layout/vProcess5"/>
    <dgm:cxn modelId="{99EAD86D-FD16-5D46-A65F-37160BA24506}" type="presOf" srcId="{78810340-98DA-4756-9ACE-2FDB28363F3A}" destId="{5B9B2C0E-6CD7-9B42-BB6E-8F1F94C537D0}" srcOrd="0" destOrd="0" presId="urn:microsoft.com/office/officeart/2005/8/layout/vProcess5"/>
    <dgm:cxn modelId="{7C5F6A70-D156-4F7E-BFE5-19AC7EF9CC07}" srcId="{DC66A502-029E-486B-B8B4-719B1E0694CF}" destId="{25A82D89-D212-4E3C-8627-3E3D11E1C4BA}" srcOrd="0" destOrd="0" parTransId="{A88778D2-17AD-4914-8577-058DC24E3D20}" sibTransId="{E9143892-1827-4AA7-99F4-F496A790C5E0}"/>
    <dgm:cxn modelId="{0CE43783-A335-4823-A0C6-40BDE22AF66B}" srcId="{78810340-98DA-4756-9ACE-2FDB28363F3A}" destId="{DC66A502-029E-486B-B8B4-719B1E0694CF}" srcOrd="0" destOrd="0" parTransId="{91F4E70F-DAE7-484B-90DC-661448F1D4A2}" sibTransId="{F3D4CB88-E448-4DF7-ADDB-3AD1E304BF3C}"/>
    <dgm:cxn modelId="{33EF9B84-4877-6249-A135-121959756858}" type="presOf" srcId="{73271BD7-8392-4CD1-9513-2CEAD296B5A5}" destId="{73900834-9E82-094D-BCB4-78445CC1647B}" srcOrd="1" destOrd="1" presId="urn:microsoft.com/office/officeart/2005/8/layout/vProcess5"/>
    <dgm:cxn modelId="{E7F871A3-2098-C944-885A-A61F2E6694BD}" type="presOf" srcId="{DC66A502-029E-486B-B8B4-719B1E0694CF}" destId="{37185DB8-CA8F-9B4B-A45D-154AF6AC1409}" srcOrd="1" destOrd="0" presId="urn:microsoft.com/office/officeart/2005/8/layout/vProcess5"/>
    <dgm:cxn modelId="{E8C213B6-C5C6-4CCC-B8A7-AD56432B8E16}" srcId="{B2B1D270-69E4-456D-806A-92CA80EF8D01}" destId="{84ABA788-4FB7-4EBC-941C-D87C9B069501}" srcOrd="0" destOrd="0" parTransId="{70746F35-DB6A-4D4B-B786-2EAD5C218D05}" sibTransId="{2D8B52AA-DA01-4E83-A1E1-47CFFB1E8235}"/>
    <dgm:cxn modelId="{477AB5BC-F33C-439C-B7F5-0BDC9439CAB3}" srcId="{78810340-98DA-4756-9ACE-2FDB28363F3A}" destId="{B2B1D270-69E4-456D-806A-92CA80EF8D01}" srcOrd="2" destOrd="0" parTransId="{B9C790D6-0CC7-43FB-8D89-BB1E48BD7823}" sibTransId="{432DCB7B-1929-488A-8477-DC3635899DEA}"/>
    <dgm:cxn modelId="{0A47BDC4-ED0B-F545-929D-B74C7F6D4065}" type="presOf" srcId="{D344A691-439F-43CF-9C2E-8EB88059350C}" destId="{73900834-9E82-094D-BCB4-78445CC1647B}" srcOrd="1" destOrd="0" presId="urn:microsoft.com/office/officeart/2005/8/layout/vProcess5"/>
    <dgm:cxn modelId="{08DD4BD6-F95B-B74C-A6F6-13FF25C46434}" type="presOf" srcId="{B2B1D270-69E4-456D-806A-92CA80EF8D01}" destId="{0066DDA8-A0DB-E547-8444-5404C5ACAD39}" srcOrd="0" destOrd="0" presId="urn:microsoft.com/office/officeart/2005/8/layout/vProcess5"/>
    <dgm:cxn modelId="{8F7CFCE3-8002-473D-8C99-02B3631C99E4}" srcId="{78810340-98DA-4756-9ACE-2FDB28363F3A}" destId="{D344A691-439F-43CF-9C2E-8EB88059350C}" srcOrd="1" destOrd="0" parTransId="{2384A975-B1FA-4902-ADE9-42A2BA02BE62}" sibTransId="{ACEABB51-8EB2-4A83-A789-FCE114881A5A}"/>
    <dgm:cxn modelId="{1F0042E9-ACC0-704D-B8F8-642F02D4C094}" type="presOf" srcId="{D344A691-439F-43CF-9C2E-8EB88059350C}" destId="{53FDAB4D-1C0D-2B45-AC02-18E16FD8C955}" srcOrd="0" destOrd="0" presId="urn:microsoft.com/office/officeart/2005/8/layout/vProcess5"/>
    <dgm:cxn modelId="{F98FC3EA-05BB-864C-9196-9152837D5F5A}" type="presOf" srcId="{73271BD7-8392-4CD1-9513-2CEAD296B5A5}" destId="{53FDAB4D-1C0D-2B45-AC02-18E16FD8C955}" srcOrd="0" destOrd="1" presId="urn:microsoft.com/office/officeart/2005/8/layout/vProcess5"/>
    <dgm:cxn modelId="{89683180-79FB-AB43-8B80-4E941213BA50}" type="presParOf" srcId="{5B9B2C0E-6CD7-9B42-BB6E-8F1F94C537D0}" destId="{696AC9A6-C03C-6841-8335-0401E0DC32D9}" srcOrd="0" destOrd="0" presId="urn:microsoft.com/office/officeart/2005/8/layout/vProcess5"/>
    <dgm:cxn modelId="{22F192BE-CD0F-784C-AB10-B0F8FBB03DF5}" type="presParOf" srcId="{5B9B2C0E-6CD7-9B42-BB6E-8F1F94C537D0}" destId="{5F9927F2-2F95-6C4E-9A5D-79BF02EAA8C6}" srcOrd="1" destOrd="0" presId="urn:microsoft.com/office/officeart/2005/8/layout/vProcess5"/>
    <dgm:cxn modelId="{5885719A-8368-214C-A6EC-26D77E7CA027}" type="presParOf" srcId="{5B9B2C0E-6CD7-9B42-BB6E-8F1F94C537D0}" destId="{53FDAB4D-1C0D-2B45-AC02-18E16FD8C955}" srcOrd="2" destOrd="0" presId="urn:microsoft.com/office/officeart/2005/8/layout/vProcess5"/>
    <dgm:cxn modelId="{9AFA97CB-0C79-8F4D-BB04-451FFABF8EDC}" type="presParOf" srcId="{5B9B2C0E-6CD7-9B42-BB6E-8F1F94C537D0}" destId="{0066DDA8-A0DB-E547-8444-5404C5ACAD39}" srcOrd="3" destOrd="0" presId="urn:microsoft.com/office/officeart/2005/8/layout/vProcess5"/>
    <dgm:cxn modelId="{650EE358-BBB0-8148-B596-559397B6686D}" type="presParOf" srcId="{5B9B2C0E-6CD7-9B42-BB6E-8F1F94C537D0}" destId="{F5C9F1B4-DD34-0F40-91D6-61520C151833}" srcOrd="4" destOrd="0" presId="urn:microsoft.com/office/officeart/2005/8/layout/vProcess5"/>
    <dgm:cxn modelId="{42272ADD-12A7-C54F-A8C2-A31BA5D667E3}" type="presParOf" srcId="{5B9B2C0E-6CD7-9B42-BB6E-8F1F94C537D0}" destId="{2C8C9B1B-64FA-584D-82B6-0EABEF11982E}" srcOrd="5" destOrd="0" presId="urn:microsoft.com/office/officeart/2005/8/layout/vProcess5"/>
    <dgm:cxn modelId="{7B61FA43-F914-D24B-BCD8-479A6CCF9021}" type="presParOf" srcId="{5B9B2C0E-6CD7-9B42-BB6E-8F1F94C537D0}" destId="{37185DB8-CA8F-9B4B-A45D-154AF6AC1409}" srcOrd="6" destOrd="0" presId="urn:microsoft.com/office/officeart/2005/8/layout/vProcess5"/>
    <dgm:cxn modelId="{23CE2FCD-EE00-994B-9B8D-B0DF528436E2}" type="presParOf" srcId="{5B9B2C0E-6CD7-9B42-BB6E-8F1F94C537D0}" destId="{73900834-9E82-094D-BCB4-78445CC1647B}" srcOrd="7" destOrd="0" presId="urn:microsoft.com/office/officeart/2005/8/layout/vProcess5"/>
    <dgm:cxn modelId="{3A738C01-73BC-0D4A-8AC9-E29763EE4414}" type="presParOf" srcId="{5B9B2C0E-6CD7-9B42-BB6E-8F1F94C537D0}" destId="{1EF362D8-C1E2-1B4B-A23A-2786719265F9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70D1514-398D-4929-AB3B-529EAA9ECE00}" type="doc">
      <dgm:prSet loTypeId="urn:microsoft.com/office/officeart/2005/8/layout/list1" loCatId="list" qsTypeId="urn:microsoft.com/office/officeart/2005/8/quickstyle/simple4" qsCatId="simple" csTypeId="urn:microsoft.com/office/officeart/2005/8/colors/accent5_3" csCatId="accent5"/>
      <dgm:spPr/>
      <dgm:t>
        <a:bodyPr/>
        <a:lstStyle/>
        <a:p>
          <a:endParaRPr lang="en-US"/>
        </a:p>
      </dgm:t>
    </dgm:pt>
    <dgm:pt modelId="{9E83920A-7718-4362-AF39-B23FC306D01E}">
      <dgm:prSet/>
      <dgm:spPr/>
      <dgm:t>
        <a:bodyPr/>
        <a:lstStyle/>
        <a:p>
          <a:r>
            <a:rPr lang="en-US"/>
            <a:t>To reflect on today’s lesson, note down:</a:t>
          </a:r>
        </a:p>
      </dgm:t>
    </dgm:pt>
    <dgm:pt modelId="{F7A72499-D0DA-44C9-9F52-5F3B8A7232AE}" type="parTrans" cxnId="{4C93CF08-FCF7-41F1-ACBE-953E3C36E7B4}">
      <dgm:prSet/>
      <dgm:spPr/>
      <dgm:t>
        <a:bodyPr/>
        <a:lstStyle/>
        <a:p>
          <a:endParaRPr lang="en-US"/>
        </a:p>
      </dgm:t>
    </dgm:pt>
    <dgm:pt modelId="{2C552ED0-0EEF-482B-A07D-542D58DEE049}" type="sibTrans" cxnId="{4C93CF08-FCF7-41F1-ACBE-953E3C36E7B4}">
      <dgm:prSet/>
      <dgm:spPr/>
      <dgm:t>
        <a:bodyPr/>
        <a:lstStyle/>
        <a:p>
          <a:endParaRPr lang="en-US"/>
        </a:p>
      </dgm:t>
    </dgm:pt>
    <dgm:pt modelId="{54828F61-70C0-4771-BD00-36994C71FFA8}">
      <dgm:prSet/>
      <dgm:spPr/>
      <dgm:t>
        <a:bodyPr/>
        <a:lstStyle/>
        <a:p>
          <a:r>
            <a:rPr lang="en-US"/>
            <a:t>THREE ideas you discovered</a:t>
          </a:r>
        </a:p>
      </dgm:t>
    </dgm:pt>
    <dgm:pt modelId="{120C479B-DC1B-4DF0-BDAB-AF9CB6D5E1CA}" type="parTrans" cxnId="{A820535A-85E8-4713-A1BF-2067182061A6}">
      <dgm:prSet/>
      <dgm:spPr/>
      <dgm:t>
        <a:bodyPr/>
        <a:lstStyle/>
        <a:p>
          <a:endParaRPr lang="en-US"/>
        </a:p>
      </dgm:t>
    </dgm:pt>
    <dgm:pt modelId="{DE2F8AD5-0947-41A2-968A-98FD5915C88A}" type="sibTrans" cxnId="{A820535A-85E8-4713-A1BF-2067182061A6}">
      <dgm:prSet/>
      <dgm:spPr/>
      <dgm:t>
        <a:bodyPr/>
        <a:lstStyle/>
        <a:p>
          <a:endParaRPr lang="en-US"/>
        </a:p>
      </dgm:t>
    </dgm:pt>
    <dgm:pt modelId="{C4EBFAC5-5A08-4048-A3AC-8606738202FB}">
      <dgm:prSet/>
      <dgm:spPr/>
      <dgm:t>
        <a:bodyPr/>
        <a:lstStyle/>
        <a:p>
          <a:r>
            <a:rPr lang="en-US"/>
            <a:t>TWO interesting points</a:t>
          </a:r>
        </a:p>
      </dgm:t>
    </dgm:pt>
    <dgm:pt modelId="{887BD6BA-5831-4554-BCF0-06CDFC3F8698}" type="parTrans" cxnId="{A71DE081-68CC-4EFE-A7F2-D801EB66D776}">
      <dgm:prSet/>
      <dgm:spPr/>
      <dgm:t>
        <a:bodyPr/>
        <a:lstStyle/>
        <a:p>
          <a:endParaRPr lang="en-US"/>
        </a:p>
      </dgm:t>
    </dgm:pt>
    <dgm:pt modelId="{CABBB0D4-0BFB-454D-97E6-52BCC517238F}" type="sibTrans" cxnId="{A71DE081-68CC-4EFE-A7F2-D801EB66D776}">
      <dgm:prSet/>
      <dgm:spPr/>
      <dgm:t>
        <a:bodyPr/>
        <a:lstStyle/>
        <a:p>
          <a:endParaRPr lang="en-US"/>
        </a:p>
      </dgm:t>
    </dgm:pt>
    <dgm:pt modelId="{886E1719-3AEC-442C-9BBF-588E6D4B679A}">
      <dgm:prSet/>
      <dgm:spPr/>
      <dgm:t>
        <a:bodyPr/>
        <a:lstStyle/>
        <a:p>
          <a:r>
            <a:rPr lang="en-US"/>
            <a:t>ONE question you still have about the IoT</a:t>
          </a:r>
        </a:p>
      </dgm:t>
    </dgm:pt>
    <dgm:pt modelId="{20B71C7E-43CC-456D-8743-791C3B72A264}" type="parTrans" cxnId="{5AA7CB0E-9375-4775-AACB-6D9A7FAC0A6A}">
      <dgm:prSet/>
      <dgm:spPr/>
      <dgm:t>
        <a:bodyPr/>
        <a:lstStyle/>
        <a:p>
          <a:endParaRPr lang="en-US"/>
        </a:p>
      </dgm:t>
    </dgm:pt>
    <dgm:pt modelId="{466B2FE0-1A0D-4F12-9B19-67A43BE78661}" type="sibTrans" cxnId="{5AA7CB0E-9375-4775-AACB-6D9A7FAC0A6A}">
      <dgm:prSet/>
      <dgm:spPr/>
      <dgm:t>
        <a:bodyPr/>
        <a:lstStyle/>
        <a:p>
          <a:endParaRPr lang="en-US"/>
        </a:p>
      </dgm:t>
    </dgm:pt>
    <dgm:pt modelId="{4B569161-A95C-BE4C-A272-940050207B7D}" type="pres">
      <dgm:prSet presAssocID="{B70D1514-398D-4929-AB3B-529EAA9ECE00}" presName="linear" presStyleCnt="0">
        <dgm:presLayoutVars>
          <dgm:dir/>
          <dgm:animLvl val="lvl"/>
          <dgm:resizeHandles val="exact"/>
        </dgm:presLayoutVars>
      </dgm:prSet>
      <dgm:spPr/>
    </dgm:pt>
    <dgm:pt modelId="{12EDC099-683D-7745-B962-B7C63548DB3A}" type="pres">
      <dgm:prSet presAssocID="{9E83920A-7718-4362-AF39-B23FC306D01E}" presName="parentLin" presStyleCnt="0"/>
      <dgm:spPr/>
    </dgm:pt>
    <dgm:pt modelId="{0A3B47BB-89D0-9648-B32B-9BCC316B61E5}" type="pres">
      <dgm:prSet presAssocID="{9E83920A-7718-4362-AF39-B23FC306D01E}" presName="parentLeftMargin" presStyleLbl="node1" presStyleIdx="0" presStyleCnt="1"/>
      <dgm:spPr/>
    </dgm:pt>
    <dgm:pt modelId="{DCAE8A87-3A88-2A48-ABF8-B009CCB640F4}" type="pres">
      <dgm:prSet presAssocID="{9E83920A-7718-4362-AF39-B23FC306D01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3DE23385-5C6C-8D48-A21B-4951A61E35FD}" type="pres">
      <dgm:prSet presAssocID="{9E83920A-7718-4362-AF39-B23FC306D01E}" presName="negativeSpace" presStyleCnt="0"/>
      <dgm:spPr/>
    </dgm:pt>
    <dgm:pt modelId="{BA66034E-AAB3-D143-B08A-11146024504E}" type="pres">
      <dgm:prSet presAssocID="{9E83920A-7718-4362-AF39-B23FC306D01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4C93CF08-FCF7-41F1-ACBE-953E3C36E7B4}" srcId="{B70D1514-398D-4929-AB3B-529EAA9ECE00}" destId="{9E83920A-7718-4362-AF39-B23FC306D01E}" srcOrd="0" destOrd="0" parTransId="{F7A72499-D0DA-44C9-9F52-5F3B8A7232AE}" sibTransId="{2C552ED0-0EEF-482B-A07D-542D58DEE049}"/>
    <dgm:cxn modelId="{5AA7CB0E-9375-4775-AACB-6D9A7FAC0A6A}" srcId="{9E83920A-7718-4362-AF39-B23FC306D01E}" destId="{886E1719-3AEC-442C-9BBF-588E6D4B679A}" srcOrd="2" destOrd="0" parTransId="{20B71C7E-43CC-456D-8743-791C3B72A264}" sibTransId="{466B2FE0-1A0D-4F12-9B19-67A43BE78661}"/>
    <dgm:cxn modelId="{9D232026-1D7D-944F-9D1E-B6C940423B3E}" type="presOf" srcId="{9E83920A-7718-4362-AF39-B23FC306D01E}" destId="{DCAE8A87-3A88-2A48-ABF8-B009CCB640F4}" srcOrd="1" destOrd="0" presId="urn:microsoft.com/office/officeart/2005/8/layout/list1"/>
    <dgm:cxn modelId="{3BFD8857-BA6D-954B-BB7F-18A0796167D9}" type="presOf" srcId="{886E1719-3AEC-442C-9BBF-588E6D4B679A}" destId="{BA66034E-AAB3-D143-B08A-11146024504E}" srcOrd="0" destOrd="2" presId="urn:microsoft.com/office/officeart/2005/8/layout/list1"/>
    <dgm:cxn modelId="{A820535A-85E8-4713-A1BF-2067182061A6}" srcId="{9E83920A-7718-4362-AF39-B23FC306D01E}" destId="{54828F61-70C0-4771-BD00-36994C71FFA8}" srcOrd="0" destOrd="0" parTransId="{120C479B-DC1B-4DF0-BDAB-AF9CB6D5E1CA}" sibTransId="{DE2F8AD5-0947-41A2-968A-98FD5915C88A}"/>
    <dgm:cxn modelId="{AC413371-B84F-1746-A37F-463F24BC02F9}" type="presOf" srcId="{B70D1514-398D-4929-AB3B-529EAA9ECE00}" destId="{4B569161-A95C-BE4C-A272-940050207B7D}" srcOrd="0" destOrd="0" presId="urn:microsoft.com/office/officeart/2005/8/layout/list1"/>
    <dgm:cxn modelId="{A71DE081-68CC-4EFE-A7F2-D801EB66D776}" srcId="{9E83920A-7718-4362-AF39-B23FC306D01E}" destId="{C4EBFAC5-5A08-4048-A3AC-8606738202FB}" srcOrd="1" destOrd="0" parTransId="{887BD6BA-5831-4554-BCF0-06CDFC3F8698}" sibTransId="{CABBB0D4-0BFB-454D-97E6-52BCC517238F}"/>
    <dgm:cxn modelId="{B03F2AA9-7DF0-C648-80FD-48ED6E5AA578}" type="presOf" srcId="{54828F61-70C0-4771-BD00-36994C71FFA8}" destId="{BA66034E-AAB3-D143-B08A-11146024504E}" srcOrd="0" destOrd="0" presId="urn:microsoft.com/office/officeart/2005/8/layout/list1"/>
    <dgm:cxn modelId="{9D5C54AB-D628-A140-B847-130A3361995C}" type="presOf" srcId="{C4EBFAC5-5A08-4048-A3AC-8606738202FB}" destId="{BA66034E-AAB3-D143-B08A-11146024504E}" srcOrd="0" destOrd="1" presId="urn:microsoft.com/office/officeart/2005/8/layout/list1"/>
    <dgm:cxn modelId="{9C537EB6-0338-0A43-9742-BD07EBACD8CA}" type="presOf" srcId="{9E83920A-7718-4362-AF39-B23FC306D01E}" destId="{0A3B47BB-89D0-9648-B32B-9BCC316B61E5}" srcOrd="0" destOrd="0" presId="urn:microsoft.com/office/officeart/2005/8/layout/list1"/>
    <dgm:cxn modelId="{AAF46D40-E227-714F-8B99-FE8C5C29DCBB}" type="presParOf" srcId="{4B569161-A95C-BE4C-A272-940050207B7D}" destId="{12EDC099-683D-7745-B962-B7C63548DB3A}" srcOrd="0" destOrd="0" presId="urn:microsoft.com/office/officeart/2005/8/layout/list1"/>
    <dgm:cxn modelId="{2D7D37AA-E0F5-7141-A7D5-E0DB733229A1}" type="presParOf" srcId="{12EDC099-683D-7745-B962-B7C63548DB3A}" destId="{0A3B47BB-89D0-9648-B32B-9BCC316B61E5}" srcOrd="0" destOrd="0" presId="urn:microsoft.com/office/officeart/2005/8/layout/list1"/>
    <dgm:cxn modelId="{72794FC0-6308-1A4C-B401-D9D750E5B043}" type="presParOf" srcId="{12EDC099-683D-7745-B962-B7C63548DB3A}" destId="{DCAE8A87-3A88-2A48-ABF8-B009CCB640F4}" srcOrd="1" destOrd="0" presId="urn:microsoft.com/office/officeart/2005/8/layout/list1"/>
    <dgm:cxn modelId="{A708FA2E-4FB5-8948-BE12-E0DD409BFE38}" type="presParOf" srcId="{4B569161-A95C-BE4C-A272-940050207B7D}" destId="{3DE23385-5C6C-8D48-A21B-4951A61E35FD}" srcOrd="1" destOrd="0" presId="urn:microsoft.com/office/officeart/2005/8/layout/list1"/>
    <dgm:cxn modelId="{827AB9D2-7391-8D4B-9FA2-72FF2B2F804A}" type="presParOf" srcId="{4B569161-A95C-BE4C-A272-940050207B7D}" destId="{BA66034E-AAB3-D143-B08A-11146024504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4371EA-B050-6045-BA4F-82996E90B0AD}">
      <dsp:nvSpPr>
        <dsp:cNvPr id="0" name=""/>
        <dsp:cNvSpPr/>
      </dsp:nvSpPr>
      <dsp:spPr>
        <a:xfrm>
          <a:off x="3463957" y="1060325"/>
          <a:ext cx="76615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66151" y="45720"/>
              </a:lnTo>
            </a:path>
          </a:pathLst>
        </a:custGeom>
        <a:noFill/>
        <a:ln w="9525" cap="flat" cmpd="sng" algn="ctr">
          <a:solidFill>
            <a:schemeClr val="accent5">
              <a:shade val="90000"/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827114" y="1102062"/>
        <a:ext cx="39837" cy="7967"/>
      </dsp:txXfrm>
    </dsp:sp>
    <dsp:sp modelId="{DAE9F259-A9C7-2045-8BF1-FC1A97809404}">
      <dsp:nvSpPr>
        <dsp:cNvPr id="0" name=""/>
        <dsp:cNvSpPr/>
      </dsp:nvSpPr>
      <dsp:spPr>
        <a:xfrm>
          <a:off x="1622" y="66805"/>
          <a:ext cx="3464135" cy="2078481"/>
        </a:xfrm>
        <a:prstGeom prst="rect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746" tIns="178178" rIns="169746" bIns="178178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“What is IoT?” is our first question  </a:t>
          </a:r>
        </a:p>
      </dsp:txBody>
      <dsp:txXfrm>
        <a:off x="1622" y="66805"/>
        <a:ext cx="3464135" cy="2078481"/>
      </dsp:txXfrm>
    </dsp:sp>
    <dsp:sp modelId="{BC6601D2-DFB8-8C40-BC0B-3DE5CDB63A61}">
      <dsp:nvSpPr>
        <dsp:cNvPr id="0" name=""/>
        <dsp:cNvSpPr/>
      </dsp:nvSpPr>
      <dsp:spPr>
        <a:xfrm>
          <a:off x="1733690" y="2143486"/>
          <a:ext cx="4260886" cy="766151"/>
        </a:xfrm>
        <a:custGeom>
          <a:avLst/>
          <a:gdLst/>
          <a:ahLst/>
          <a:cxnLst/>
          <a:rect l="0" t="0" r="0" b="0"/>
          <a:pathLst>
            <a:path>
              <a:moveTo>
                <a:pt x="4260886" y="0"/>
              </a:moveTo>
              <a:lnTo>
                <a:pt x="4260886" y="400175"/>
              </a:lnTo>
              <a:lnTo>
                <a:pt x="0" y="400175"/>
              </a:lnTo>
              <a:lnTo>
                <a:pt x="0" y="766151"/>
              </a:lnTo>
            </a:path>
          </a:pathLst>
        </a:custGeom>
        <a:noFill/>
        <a:ln w="9525" cap="flat" cmpd="sng" algn="ctr">
          <a:solidFill>
            <a:schemeClr val="accent5">
              <a:shade val="90000"/>
              <a:hueOff val="-130818"/>
              <a:satOff val="-19576"/>
              <a:lumOff val="15809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755765" y="2522578"/>
        <a:ext cx="216736" cy="7967"/>
      </dsp:txXfrm>
    </dsp:sp>
    <dsp:sp modelId="{BF92B2D7-A91D-4944-9A58-8A07D25850B1}">
      <dsp:nvSpPr>
        <dsp:cNvPr id="0" name=""/>
        <dsp:cNvSpPr/>
      </dsp:nvSpPr>
      <dsp:spPr>
        <a:xfrm>
          <a:off x="4262509" y="66805"/>
          <a:ext cx="3464135" cy="2078481"/>
        </a:xfrm>
        <a:prstGeom prst="rect">
          <a:avLst/>
        </a:prstGeom>
        <a:solidFill>
          <a:schemeClr val="accent5">
            <a:shade val="80000"/>
            <a:hueOff val="-87228"/>
            <a:satOff val="-13237"/>
            <a:lumOff val="11239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746" tIns="178178" rIns="169746" bIns="178178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Think of two more questions that you would like to answer about the IoT</a:t>
          </a:r>
        </a:p>
      </dsp:txBody>
      <dsp:txXfrm>
        <a:off x="4262509" y="66805"/>
        <a:ext cx="3464135" cy="2078481"/>
      </dsp:txXfrm>
    </dsp:sp>
    <dsp:sp modelId="{99054CB7-B599-1B46-AE6C-9420C3A523D0}">
      <dsp:nvSpPr>
        <dsp:cNvPr id="0" name=""/>
        <dsp:cNvSpPr/>
      </dsp:nvSpPr>
      <dsp:spPr>
        <a:xfrm>
          <a:off x="3463957" y="3935558"/>
          <a:ext cx="76615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66151" y="45720"/>
              </a:lnTo>
            </a:path>
          </a:pathLst>
        </a:custGeom>
        <a:noFill/>
        <a:ln w="9525" cap="flat" cmpd="sng" algn="ctr">
          <a:solidFill>
            <a:schemeClr val="accent5">
              <a:shade val="90000"/>
              <a:hueOff val="-261637"/>
              <a:satOff val="-39152"/>
              <a:lumOff val="31619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827114" y="3977294"/>
        <a:ext cx="39837" cy="7967"/>
      </dsp:txXfrm>
    </dsp:sp>
    <dsp:sp modelId="{FB6303A9-3587-F442-91A9-BA61F6491719}">
      <dsp:nvSpPr>
        <dsp:cNvPr id="0" name=""/>
        <dsp:cNvSpPr/>
      </dsp:nvSpPr>
      <dsp:spPr>
        <a:xfrm>
          <a:off x="1622" y="2942037"/>
          <a:ext cx="3464135" cy="2078481"/>
        </a:xfrm>
        <a:prstGeom prst="rect">
          <a:avLst/>
        </a:prstGeom>
        <a:solidFill>
          <a:schemeClr val="accent5">
            <a:shade val="80000"/>
            <a:hueOff val="-174456"/>
            <a:satOff val="-26474"/>
            <a:lumOff val="22477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746" tIns="178178" rIns="169746" bIns="178178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Write them on the sticky papers and display on the board</a:t>
          </a:r>
        </a:p>
      </dsp:txBody>
      <dsp:txXfrm>
        <a:off x="1622" y="2942037"/>
        <a:ext cx="3464135" cy="2078481"/>
      </dsp:txXfrm>
    </dsp:sp>
    <dsp:sp modelId="{DD2C889F-C610-C34A-A013-8433E40BD4ED}">
      <dsp:nvSpPr>
        <dsp:cNvPr id="0" name=""/>
        <dsp:cNvSpPr/>
      </dsp:nvSpPr>
      <dsp:spPr>
        <a:xfrm>
          <a:off x="4262509" y="2942037"/>
          <a:ext cx="3464135" cy="2078481"/>
        </a:xfrm>
        <a:prstGeom prst="rect">
          <a:avLst/>
        </a:prstGeom>
        <a:solidFill>
          <a:schemeClr val="accent5">
            <a:shade val="80000"/>
            <a:hueOff val="-261683"/>
            <a:satOff val="-39711"/>
            <a:lumOff val="33716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746" tIns="178178" rIns="169746" bIns="178178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Read your classmates’ questions and tick ONE question that you find the most interesting</a:t>
          </a:r>
        </a:p>
      </dsp:txBody>
      <dsp:txXfrm>
        <a:off x="4262509" y="2942037"/>
        <a:ext cx="3464135" cy="20784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A3F4D4-ED2C-7248-AEF1-7E2718A01547}">
      <dsp:nvSpPr>
        <dsp:cNvPr id="0" name=""/>
        <dsp:cNvSpPr/>
      </dsp:nvSpPr>
      <dsp:spPr>
        <a:xfrm>
          <a:off x="652" y="1393574"/>
          <a:ext cx="3468738" cy="225467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Do the research online. Find and write down two definitions: a scientific one and a simplified one. </a:t>
          </a:r>
        </a:p>
      </dsp:txBody>
      <dsp:txXfrm>
        <a:off x="110716" y="1503638"/>
        <a:ext cx="3248610" cy="2034551"/>
      </dsp:txXfrm>
    </dsp:sp>
    <dsp:sp modelId="{F330AD10-B3A9-4644-B5AB-2AAA38A715BE}">
      <dsp:nvSpPr>
        <dsp:cNvPr id="0" name=""/>
        <dsp:cNvSpPr/>
      </dsp:nvSpPr>
      <dsp:spPr>
        <a:xfrm>
          <a:off x="1735021" y="609131"/>
          <a:ext cx="3823566" cy="3823566"/>
        </a:xfrm>
        <a:custGeom>
          <a:avLst/>
          <a:gdLst/>
          <a:ahLst/>
          <a:cxnLst/>
          <a:rect l="0" t="0" r="0" b="0"/>
          <a:pathLst>
            <a:path>
              <a:moveTo>
                <a:pt x="386166" y="759651"/>
              </a:moveTo>
              <a:arcTo wR="1911783" hR="1911783" stAng="13023586" swAng="635282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BEE4AB-3108-F442-89C7-C297ECBBD36C}">
      <dsp:nvSpPr>
        <dsp:cNvPr id="0" name=""/>
        <dsp:cNvSpPr/>
      </dsp:nvSpPr>
      <dsp:spPr>
        <a:xfrm>
          <a:off x="3824219" y="1393574"/>
          <a:ext cx="3468738" cy="225467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Remember to note down the source links and the date when you visit the websites. </a:t>
          </a:r>
        </a:p>
      </dsp:txBody>
      <dsp:txXfrm>
        <a:off x="3934283" y="1503638"/>
        <a:ext cx="3248610" cy="2034551"/>
      </dsp:txXfrm>
    </dsp:sp>
    <dsp:sp modelId="{347A371C-7353-9942-BAC8-9BEEC6AEB9C5}">
      <dsp:nvSpPr>
        <dsp:cNvPr id="0" name=""/>
        <dsp:cNvSpPr/>
      </dsp:nvSpPr>
      <dsp:spPr>
        <a:xfrm>
          <a:off x="1735021" y="609131"/>
          <a:ext cx="3823566" cy="3823566"/>
        </a:xfrm>
        <a:custGeom>
          <a:avLst/>
          <a:gdLst/>
          <a:ahLst/>
          <a:cxnLst/>
          <a:rect l="0" t="0" r="0" b="0"/>
          <a:pathLst>
            <a:path>
              <a:moveTo>
                <a:pt x="3437400" y="3063915"/>
              </a:moveTo>
              <a:arcTo wR="1911783" hR="1911783" stAng="2223586" swAng="635282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2E4BE0-C7E2-0B44-8723-825166D51571}">
      <dsp:nvSpPr>
        <dsp:cNvPr id="0" name=""/>
        <dsp:cNvSpPr/>
      </dsp:nvSpPr>
      <dsp:spPr>
        <a:xfrm>
          <a:off x="4648624" y="1305931"/>
          <a:ext cx="2475460" cy="24754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Watch a clip that explains what the Internet of Things is. </a:t>
          </a:r>
        </a:p>
      </dsp:txBody>
      <dsp:txXfrm>
        <a:off x="4648624" y="1305931"/>
        <a:ext cx="2475460" cy="2475460"/>
      </dsp:txXfrm>
    </dsp:sp>
    <dsp:sp modelId="{3064FF87-D306-8C4E-B59B-DA828E9E6CDA}">
      <dsp:nvSpPr>
        <dsp:cNvPr id="0" name=""/>
        <dsp:cNvSpPr/>
      </dsp:nvSpPr>
      <dsp:spPr>
        <a:xfrm>
          <a:off x="1318970" y="-1500"/>
          <a:ext cx="5090325" cy="5090325"/>
        </a:xfrm>
        <a:prstGeom prst="circularArrow">
          <a:avLst>
            <a:gd name="adj1" fmla="val 9483"/>
            <a:gd name="adj2" fmla="val 684973"/>
            <a:gd name="adj3" fmla="val 7850691"/>
            <a:gd name="adj4" fmla="val 2264336"/>
            <a:gd name="adj5" fmla="val 11063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B7186B4-8C25-C141-9E4A-E47A6DA984D1}">
      <dsp:nvSpPr>
        <dsp:cNvPr id="0" name=""/>
        <dsp:cNvSpPr/>
      </dsp:nvSpPr>
      <dsp:spPr>
        <a:xfrm>
          <a:off x="604181" y="1305931"/>
          <a:ext cx="2475460" cy="24754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While watching, answer the questions on your worksheet.</a:t>
          </a:r>
        </a:p>
      </dsp:txBody>
      <dsp:txXfrm>
        <a:off x="604181" y="1305931"/>
        <a:ext cx="2475460" cy="2475460"/>
      </dsp:txXfrm>
    </dsp:sp>
    <dsp:sp modelId="{FB1AAB5E-6673-C146-B53B-B4D5864A7727}">
      <dsp:nvSpPr>
        <dsp:cNvPr id="0" name=""/>
        <dsp:cNvSpPr/>
      </dsp:nvSpPr>
      <dsp:spPr>
        <a:xfrm>
          <a:off x="1318970" y="-1500"/>
          <a:ext cx="5090325" cy="5090325"/>
        </a:xfrm>
        <a:prstGeom prst="circularArrow">
          <a:avLst>
            <a:gd name="adj1" fmla="val 9483"/>
            <a:gd name="adj2" fmla="val 684973"/>
            <a:gd name="adj3" fmla="val 18650691"/>
            <a:gd name="adj4" fmla="val 13064336"/>
            <a:gd name="adj5" fmla="val 11063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9927F2-2F95-6C4E-9A5D-79BF02EAA8C6}">
      <dsp:nvSpPr>
        <dsp:cNvPr id="0" name=""/>
        <dsp:cNvSpPr/>
      </dsp:nvSpPr>
      <dsp:spPr>
        <a:xfrm>
          <a:off x="0" y="0"/>
          <a:ext cx="6569026" cy="152619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Divide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Divide into two teams. </a:t>
          </a:r>
        </a:p>
      </dsp:txBody>
      <dsp:txXfrm>
        <a:off x="44701" y="44701"/>
        <a:ext cx="4922140" cy="1436795"/>
      </dsp:txXfrm>
    </dsp:sp>
    <dsp:sp modelId="{53FDAB4D-1C0D-2B45-AC02-18E16FD8C955}">
      <dsp:nvSpPr>
        <dsp:cNvPr id="0" name=""/>
        <dsp:cNvSpPr/>
      </dsp:nvSpPr>
      <dsp:spPr>
        <a:xfrm>
          <a:off x="579620" y="1780563"/>
          <a:ext cx="6569026" cy="152619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Collect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Within a team, collect ideas about potential benefits (Team 1) and hidden threats (Team 2) of the Internet of Things.</a:t>
          </a:r>
        </a:p>
      </dsp:txBody>
      <dsp:txXfrm>
        <a:off x="624321" y="1825264"/>
        <a:ext cx="4907976" cy="1436795"/>
      </dsp:txXfrm>
    </dsp:sp>
    <dsp:sp modelId="{0066DDA8-A0DB-E547-8444-5404C5ACAD39}">
      <dsp:nvSpPr>
        <dsp:cNvPr id="0" name=""/>
        <dsp:cNvSpPr/>
      </dsp:nvSpPr>
      <dsp:spPr>
        <a:xfrm>
          <a:off x="1159240" y="3561126"/>
          <a:ext cx="6569026" cy="152619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Listen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Listen to the speakers of both teams and make notes on benefits and drawbacks of the </a:t>
          </a:r>
          <a:r>
            <a:rPr lang="en-US" sz="1800" kern="1200" dirty="0" err="1"/>
            <a:t>IoT</a:t>
          </a:r>
          <a:r>
            <a:rPr lang="en-US" sz="1800" kern="1200" dirty="0"/>
            <a:t>.</a:t>
          </a:r>
        </a:p>
      </dsp:txBody>
      <dsp:txXfrm>
        <a:off x="1203941" y="3605827"/>
        <a:ext cx="4907976" cy="1436795"/>
      </dsp:txXfrm>
    </dsp:sp>
    <dsp:sp modelId="{F5C9F1B4-DD34-0F40-91D6-61520C151833}">
      <dsp:nvSpPr>
        <dsp:cNvPr id="0" name=""/>
        <dsp:cNvSpPr/>
      </dsp:nvSpPr>
      <dsp:spPr>
        <a:xfrm>
          <a:off x="5576998" y="1157366"/>
          <a:ext cx="992028" cy="992028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5800204" y="1157366"/>
        <a:ext cx="545616" cy="746501"/>
      </dsp:txXfrm>
    </dsp:sp>
    <dsp:sp modelId="{2C8C9B1B-64FA-584D-82B6-0EABEF11982E}">
      <dsp:nvSpPr>
        <dsp:cNvPr id="0" name=""/>
        <dsp:cNvSpPr/>
      </dsp:nvSpPr>
      <dsp:spPr>
        <a:xfrm>
          <a:off x="6156618" y="2927754"/>
          <a:ext cx="992028" cy="992028"/>
        </a:xfrm>
        <a:prstGeom prst="downArrow">
          <a:avLst>
            <a:gd name="adj1" fmla="val 55000"/>
            <a:gd name="adj2" fmla="val 45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6379824" y="2927754"/>
        <a:ext cx="545616" cy="74650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66034E-AAB3-D143-B08A-11146024504E}">
      <dsp:nvSpPr>
        <dsp:cNvPr id="0" name=""/>
        <dsp:cNvSpPr/>
      </dsp:nvSpPr>
      <dsp:spPr>
        <a:xfrm>
          <a:off x="0" y="2026655"/>
          <a:ext cx="7104549" cy="158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1392" tIns="437388" rIns="551392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/>
            <a:t>THREE ideas you discovered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/>
            <a:t>TWO interesting points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/>
            <a:t>ONE question you still have about the IoT</a:t>
          </a:r>
        </a:p>
      </dsp:txBody>
      <dsp:txXfrm>
        <a:off x="0" y="2026655"/>
        <a:ext cx="7104549" cy="1587600"/>
      </dsp:txXfrm>
    </dsp:sp>
    <dsp:sp modelId="{DCAE8A87-3A88-2A48-ABF8-B009CCB640F4}">
      <dsp:nvSpPr>
        <dsp:cNvPr id="0" name=""/>
        <dsp:cNvSpPr/>
      </dsp:nvSpPr>
      <dsp:spPr>
        <a:xfrm>
          <a:off x="355227" y="1716695"/>
          <a:ext cx="4973184" cy="619920"/>
        </a:xfrm>
        <a:prstGeom prst="roundRect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7975" tIns="0" rIns="187975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To reflect on today’s lesson, note down:</a:t>
          </a:r>
        </a:p>
      </dsp:txBody>
      <dsp:txXfrm>
        <a:off x="385489" y="1746957"/>
        <a:ext cx="4912660" cy="5593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2/4/18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2/4/18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2/4/18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2/4/18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2/4/18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2/4/18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2/4/18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2/4/18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EE72CBEC-7BC8-4019-86DB-1B7604A47A0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5C3D107-2A0D-4A60-B10A-7E5349DAF9A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85999"/>
            <a:ext cx="3731816" cy="381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E42B6A5-A12D-4C68-892C-4844407DAEC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50323" y="2285999"/>
            <a:ext cx="645258" cy="3809999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" name="Rectangle 33">
            <a:extLst>
              <a:ext uri="{FF2B5EF4-FFF2-40B4-BE49-F238E27FC236}">
                <a16:creationId xmlns:a16="http://schemas.microsoft.com/office/drawing/2014/main" id="{8B3A7788-AA18-4395-B0A6-3C50CCB60EF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3724447" cy="139535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5">
            <a:extLst>
              <a:ext uri="{FF2B5EF4-FFF2-40B4-BE49-F238E27FC236}">
                <a16:creationId xmlns:a16="http://schemas.microsoft.com/office/drawing/2014/main" id="{6848EF24-56BA-4684-8BB7-8280CBCE3B8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50323" y="767825"/>
            <a:ext cx="643467" cy="1395357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7EAAFF-C469-894E-9B24-B4276369EF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26347" y="2286000"/>
            <a:ext cx="5228890" cy="3810000"/>
          </a:xfrm>
        </p:spPr>
        <p:txBody>
          <a:bodyPr anchor="t">
            <a:normAutofit/>
          </a:bodyPr>
          <a:lstStyle/>
          <a:p>
            <a:br>
              <a:rPr lang="en-US" sz="5100" dirty="0">
                <a:solidFill>
                  <a:schemeClr val="accent1"/>
                </a:solidFill>
              </a:rPr>
            </a:br>
            <a:br>
              <a:rPr lang="en-US" sz="5100" dirty="0">
                <a:solidFill>
                  <a:schemeClr val="accent1"/>
                </a:solidFill>
              </a:rPr>
            </a:br>
            <a:r>
              <a:rPr lang="en-US" sz="5100" dirty="0">
                <a:solidFill>
                  <a:schemeClr val="accent1"/>
                </a:solidFill>
              </a:rPr>
              <a:t>The Future of Technologies</a:t>
            </a:r>
            <a:br>
              <a:rPr lang="en-US" sz="5100" dirty="0">
                <a:solidFill>
                  <a:schemeClr val="accent1"/>
                </a:solidFill>
              </a:rPr>
            </a:br>
            <a:endParaRPr lang="en-US" sz="5100" dirty="0">
              <a:solidFill>
                <a:schemeClr val="accent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88452E-E389-0E44-851A-6A04D5C39C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26347" y="922865"/>
            <a:ext cx="5229620" cy="1234491"/>
          </a:xfrm>
        </p:spPr>
        <p:txBody>
          <a:bodyPr anchor="b">
            <a:normAutofit/>
          </a:bodyPr>
          <a:lstStyle/>
          <a:p>
            <a:r>
              <a:rPr lang="en-US" sz="6000" dirty="0">
                <a:solidFill>
                  <a:schemeClr val="accent1">
                    <a:lumMod val="75000"/>
                  </a:schemeClr>
                </a:solidFill>
              </a:rPr>
              <a:t>What is </a:t>
            </a:r>
            <a:r>
              <a:rPr lang="en-US" sz="6000" dirty="0" err="1">
                <a:solidFill>
                  <a:schemeClr val="accent1">
                    <a:lumMod val="75000"/>
                  </a:schemeClr>
                </a:solidFill>
              </a:rPr>
              <a:t>IoT</a:t>
            </a:r>
            <a:r>
              <a:rPr lang="en-US" sz="6000" dirty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514129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9DC5A77-10C9-4ECF-B7EB-8D917F36A9E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FFE28B5-FB16-49A9-B851-3C35FAC0CAC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10905976" cy="16511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FE91770-CDBB-4D24-94E5-AD484F36CE8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79019" y="2526526"/>
            <a:ext cx="10920893" cy="356337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014442-855A-4E0F-8D09-C314661A48B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14533" y="758952"/>
            <a:ext cx="1185379" cy="1651133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B1ABF09-86CF-414E-88A5-2B84CC7232A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3" y="2526526"/>
            <a:ext cx="1169701" cy="3563378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8615EC-73D1-F345-83C8-3CEDBA1A1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754" y="1087374"/>
            <a:ext cx="8983489" cy="1000978"/>
          </a:xfrm>
        </p:spPr>
        <p:txBody>
          <a:bodyPr>
            <a:normAutofit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A91D5-7FE9-714E-A326-AB76BF8DD4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753" y="2535446"/>
            <a:ext cx="8983489" cy="35544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Using your notes from today’s lesson, write a summary, including:</a:t>
            </a:r>
          </a:p>
          <a:p>
            <a:r>
              <a:rPr lang="en-US" dirty="0">
                <a:solidFill>
                  <a:srgbClr val="000000"/>
                </a:solidFill>
              </a:rPr>
              <a:t>Definition of the </a:t>
            </a:r>
            <a:r>
              <a:rPr lang="en-US" dirty="0" err="1">
                <a:solidFill>
                  <a:srgbClr val="000000"/>
                </a:solidFill>
              </a:rPr>
              <a:t>IoT</a:t>
            </a:r>
            <a:r>
              <a:rPr lang="en-US" dirty="0">
                <a:solidFill>
                  <a:srgbClr val="000000"/>
                </a:solidFill>
              </a:rPr>
              <a:t> (in your own words)</a:t>
            </a:r>
          </a:p>
          <a:p>
            <a:r>
              <a:rPr lang="en-US" dirty="0">
                <a:solidFill>
                  <a:srgbClr val="000000"/>
                </a:solidFill>
              </a:rPr>
              <a:t>Potential benefits of the </a:t>
            </a:r>
            <a:r>
              <a:rPr lang="en-US" dirty="0" err="1">
                <a:solidFill>
                  <a:srgbClr val="000000"/>
                </a:solidFill>
              </a:rPr>
              <a:t>IoT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Its hidden threats </a:t>
            </a:r>
          </a:p>
          <a:p>
            <a:r>
              <a:rPr lang="en-US" dirty="0">
                <a:solidFill>
                  <a:srgbClr val="000000"/>
                </a:solidFill>
              </a:rPr>
              <a:t>Your opinion or feelings about the </a:t>
            </a:r>
            <a:r>
              <a:rPr lang="en-US" dirty="0" err="1">
                <a:solidFill>
                  <a:srgbClr val="000000"/>
                </a:solidFill>
              </a:rPr>
              <a:t>IoT</a:t>
            </a:r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780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9DC5A77-10C9-4ECF-B7EB-8D917F36A9E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FFE28B5-FB16-49A9-B851-3C35FAC0CAC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58952"/>
            <a:ext cx="10905976" cy="16511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FE91770-CDBB-4D24-94E5-AD484F36CE8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79019" y="2526526"/>
            <a:ext cx="10920893" cy="356337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014442-855A-4E0F-8D09-C314661A48B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14533" y="758952"/>
            <a:ext cx="1185379" cy="1651133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B1ABF09-86CF-414E-88A5-2B84CC7232A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3" y="2526526"/>
            <a:ext cx="1169701" cy="3563378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533CD4-D715-DC4A-88F3-1136E7370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754" y="1087374"/>
            <a:ext cx="8983489" cy="1000978"/>
          </a:xfrm>
        </p:spPr>
        <p:txBody>
          <a:bodyPr>
            <a:normAutofit/>
          </a:bodyPr>
          <a:lstStyle/>
          <a:p>
            <a:r>
              <a:rPr lang="en-US" sz="3300"/>
              <a:t>Global context: Scientific and technical innovation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71DBE-B808-974F-BA30-E6AFCC05E7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753" y="2535446"/>
            <a:ext cx="8983489" cy="355445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Key Concept: Communication</a:t>
            </a:r>
          </a:p>
          <a:p>
            <a:r>
              <a:rPr lang="en-US" dirty="0">
                <a:solidFill>
                  <a:srgbClr val="000000"/>
                </a:solidFill>
              </a:rPr>
              <a:t>Related Concept: Point of View</a:t>
            </a:r>
          </a:p>
          <a:p>
            <a:r>
              <a:rPr lang="en-US" dirty="0">
                <a:solidFill>
                  <a:srgbClr val="000000"/>
                </a:solidFill>
              </a:rPr>
              <a:t>ATL skill: Gather and organize relevant information to formulate an argument</a:t>
            </a:r>
          </a:p>
        </p:txBody>
      </p:sp>
    </p:spTree>
    <p:extLst>
      <p:ext uri="{BB962C8B-B14F-4D97-AF65-F5344CB8AC3E}">
        <p14:creationId xmlns:p14="http://schemas.microsoft.com/office/powerpoint/2010/main" val="2394947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D64A50-02D8-0C40-BDA3-5571D9ADE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dirty="0"/>
              <a:t>Questions, questions…</a:t>
            </a:r>
          </a:p>
        </p:txBody>
      </p:sp>
      <p:graphicFrame>
        <p:nvGraphicFramePr>
          <p:cNvPr id="5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4496917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17045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F6C0A-0F70-E842-AD96-B0FBC3022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60 sec, write down what items there are in the pictures.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71E790B-580A-7042-8AD9-CD16233A30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9501" y="1230398"/>
            <a:ext cx="8004122" cy="4494622"/>
          </a:xfrm>
        </p:spPr>
      </p:pic>
    </p:spTree>
    <p:extLst>
      <p:ext uri="{BB962C8B-B14F-4D97-AF65-F5344CB8AC3E}">
        <p14:creationId xmlns:p14="http://schemas.microsoft.com/office/powerpoint/2010/main" val="745913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9AAD8036-96D8-496C-8006-37ACA5AD862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4A4CBA9-3463-4C65-BF46-6B6C50E7FC2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42856" y="757325"/>
            <a:ext cx="3549144" cy="5329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DCEED6C-D39C-40AA-B89E-52C3FA5A704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49DDB7-AD55-DB4D-9610-31B77165E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5775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/>
              <a:t>What does  </a:t>
            </a:r>
            <a:r>
              <a:rPr lang="en-US" b="1"/>
              <a:t>IoT</a:t>
            </a:r>
            <a:r>
              <a:rPr lang="en-US"/>
              <a:t> stand for? </a:t>
            </a:r>
          </a:p>
        </p:txBody>
      </p:sp>
      <p:graphicFrame>
        <p:nvGraphicFramePr>
          <p:cNvPr id="16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8951832"/>
              </p:ext>
            </p:extLst>
          </p:nvPr>
        </p:nvGraphicFramePr>
        <p:xfrm>
          <a:off x="866647" y="933854"/>
          <a:ext cx="7293610" cy="50418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58653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48CDB-B3C5-EA49-834F-19C33EE16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b="1"/>
              <a:t>Glossary</a:t>
            </a:r>
            <a:br>
              <a:rPr lang="en-US" sz="2800"/>
            </a:br>
            <a:r>
              <a:rPr lang="en-US" sz="2800"/>
              <a:t>embedded (adj)</a:t>
            </a:r>
            <a:br>
              <a:rPr lang="en-US" sz="2800"/>
            </a:br>
            <a:r>
              <a:rPr lang="en-US" sz="2800"/>
              <a:t>compute (verb)</a:t>
            </a:r>
            <a:br>
              <a:rPr lang="en-US" sz="2800"/>
            </a:br>
            <a:r>
              <a:rPr lang="en-US" sz="2800"/>
              <a:t>countless (adj)</a:t>
            </a:r>
            <a:br>
              <a:rPr lang="en-US" sz="2800"/>
            </a:br>
            <a:r>
              <a:rPr lang="en-US" sz="2800"/>
              <a:t>outcome (noun)</a:t>
            </a:r>
            <a:br>
              <a:rPr lang="en-US" sz="2800"/>
            </a:br>
            <a:r>
              <a:rPr lang="en-US" sz="2800"/>
              <a:t>consumption (noun)</a:t>
            </a:r>
            <a:br>
              <a:rPr lang="en-US" sz="2800"/>
            </a:br>
            <a:r>
              <a:rPr lang="en-US" sz="2800"/>
              <a:t>congestion (noun)</a:t>
            </a:r>
            <a:br>
              <a:rPr lang="en-US" sz="2800"/>
            </a:br>
            <a:br>
              <a:rPr lang="en-US" sz="2800"/>
            </a:br>
            <a:endParaRPr lang="en-US" sz="2800"/>
          </a:p>
        </p:txBody>
      </p:sp>
      <p:graphicFrame>
        <p:nvGraphicFramePr>
          <p:cNvPr id="20" name="TextBox 3"/>
          <p:cNvGraphicFramePr/>
          <p:nvPr>
            <p:extLst>
              <p:ext uri="{D42A27DB-BD31-4B8C-83A1-F6EECF244321}">
                <p14:modId xmlns:p14="http://schemas.microsoft.com/office/powerpoint/2010/main" val="4024206903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662450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B8424AB-D56B-4256-866A-5B54DE93C20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C999C28-AD33-4EB7-A5F1-C06D10A5FDF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9203ABB4-7E2A-4248-9FE7-4A419AFF2F1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26970D-C1E5-4FB1-84E8-86CB9CED1C8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367639"/>
            <a:ext cx="11707367" cy="18521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FFFB1A5-6902-8F4B-BFAE-438652FC9A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50377" y="484632"/>
            <a:ext cx="7276460" cy="35567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93B0EE4-812A-C54D-8282-87454EA4E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590661"/>
            <a:ext cx="10210862" cy="106569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200" spc="-100" dirty="0"/>
              <a:t>What systems of the house would collect digital data and transmit the data to the </a:t>
            </a:r>
            <a:r>
              <a:rPr lang="en-US" sz="3200" spc="-100" dirty="0" err="1"/>
              <a:t>IoT</a:t>
            </a:r>
            <a:r>
              <a:rPr lang="en-US" sz="3200" spc="-100" dirty="0"/>
              <a:t> cloud? Discuss in pairs (2 min)</a:t>
            </a:r>
          </a:p>
        </p:txBody>
      </p:sp>
    </p:spTree>
    <p:extLst>
      <p:ext uri="{BB962C8B-B14F-4D97-AF65-F5344CB8AC3E}">
        <p14:creationId xmlns:p14="http://schemas.microsoft.com/office/powerpoint/2010/main" val="377894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F69DD-B186-9E4C-8E41-C17D8C7B6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 dirty="0"/>
              <a:t>Is the </a:t>
            </a:r>
            <a:r>
              <a:rPr lang="en-US" dirty="0" err="1"/>
              <a:t>IoT</a:t>
            </a:r>
            <a:r>
              <a:rPr lang="en-US" dirty="0"/>
              <a:t> likely to improve this world or is there any potential threat involved?</a:t>
            </a:r>
          </a:p>
        </p:txBody>
      </p:sp>
      <p:graphicFrame>
        <p:nvGraphicFramePr>
          <p:cNvPr id="5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0398488"/>
              </p:ext>
            </p:extLst>
          </p:nvPr>
        </p:nvGraphicFramePr>
        <p:xfrm>
          <a:off x="3759896" y="885459"/>
          <a:ext cx="7728267" cy="5087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37541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CDF7C9B3-01BE-4D46-ACA2-312DFE36A14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62000"/>
            <a:ext cx="3443591" cy="534003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6E340F-E9F0-764D-A397-233BBF3BC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Reflection</a:t>
            </a:r>
          </a:p>
        </p:txBody>
      </p:sp>
      <p:graphicFrame>
        <p:nvGraphicFramePr>
          <p:cNvPr id="18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0902982"/>
              </p:ext>
            </p:extLst>
          </p:nvPr>
        </p:nvGraphicFramePr>
        <p:xfrm>
          <a:off x="4059935" y="758952"/>
          <a:ext cx="7104549" cy="5330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15533363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1723</TotalTime>
  <Words>322</Words>
  <Application>Microsoft Macintosh PowerPoint</Application>
  <PresentationFormat>Widescreen</PresentationFormat>
  <Paragraphs>37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Corbel</vt:lpstr>
      <vt:lpstr>Wingdings 2</vt:lpstr>
      <vt:lpstr>Frame</vt:lpstr>
      <vt:lpstr>  The Future of Technologies </vt:lpstr>
      <vt:lpstr>Global context: Scientific and technical innovation</vt:lpstr>
      <vt:lpstr>Questions, questions…</vt:lpstr>
      <vt:lpstr>In 60 sec, write down what items there are in the pictures.</vt:lpstr>
      <vt:lpstr>What does  IoT stand for? </vt:lpstr>
      <vt:lpstr>Glossary embedded (adj) compute (verb) countless (adj) outcome (noun) consumption (noun) congestion (noun)  </vt:lpstr>
      <vt:lpstr>What systems of the house would collect digital data and transmit the data to the IoT cloud? Discuss in pairs (2 min)</vt:lpstr>
      <vt:lpstr>Is the IoT likely to improve this world or is there any potential threat involved?</vt:lpstr>
      <vt:lpstr>Reflection</vt:lpstr>
      <vt:lpstr>Summary</vt:lpstr>
    </vt:vector>
  </TitlesOfParts>
  <Manager/>
  <Company/>
  <LinksUpToDate>false</LinksUpToDate>
  <SharedDoc>false</SharedDoc>
  <HyperlinkBase/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IoT </dc:title>
  <dc:subject/>
  <dc:creator>Ирина Томашпольская</dc:creator>
  <cp:keywords/>
  <dc:description/>
  <cp:lastModifiedBy>Ирина Томашпольская</cp:lastModifiedBy>
  <cp:revision>43</cp:revision>
  <dcterms:created xsi:type="dcterms:W3CDTF">2018-01-27T18:25:28Z</dcterms:created>
  <dcterms:modified xsi:type="dcterms:W3CDTF">2018-02-04T10:47:31Z</dcterms:modified>
  <cp:category/>
</cp:coreProperties>
</file>