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30"/>
  </p:notesMasterIdLst>
  <p:handoutMasterIdLst>
    <p:handoutMasterId r:id="rId31"/>
  </p:handoutMasterIdLst>
  <p:sldIdLst>
    <p:sldId id="327" r:id="rId2"/>
    <p:sldId id="256" r:id="rId3"/>
    <p:sldId id="271" r:id="rId4"/>
    <p:sldId id="283" r:id="rId5"/>
    <p:sldId id="273" r:id="rId6"/>
    <p:sldId id="292" r:id="rId7"/>
    <p:sldId id="266" r:id="rId8"/>
    <p:sldId id="267" r:id="rId9"/>
    <p:sldId id="326" r:id="rId10"/>
    <p:sldId id="263" r:id="rId11"/>
    <p:sldId id="270" r:id="rId12"/>
    <p:sldId id="284" r:id="rId13"/>
    <p:sldId id="319" r:id="rId14"/>
    <p:sldId id="293" r:id="rId15"/>
    <p:sldId id="294" r:id="rId16"/>
    <p:sldId id="295" r:id="rId17"/>
    <p:sldId id="296" r:id="rId18"/>
    <p:sldId id="297" r:id="rId19"/>
    <p:sldId id="298" r:id="rId20"/>
    <p:sldId id="320" r:id="rId21"/>
    <p:sldId id="281" r:id="rId22"/>
    <p:sldId id="308" r:id="rId23"/>
    <p:sldId id="313" r:id="rId24"/>
    <p:sldId id="288" r:id="rId25"/>
    <p:sldId id="321" r:id="rId26"/>
    <p:sldId id="322" r:id="rId27"/>
    <p:sldId id="323" r:id="rId28"/>
    <p:sldId id="324" r:id="rId29"/>
  </p:sldIdLst>
  <p:sldSz cx="9144000" cy="6858000" type="screen4x3"/>
  <p:notesSz cx="6858000" cy="96377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CC0000"/>
    <a:srgbClr val="FF66CC"/>
    <a:srgbClr val="FF0066"/>
    <a:srgbClr val="FF33CC"/>
    <a:srgbClr val="0033CC"/>
    <a:srgbClr val="FF99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55" autoAdjust="0"/>
    <p:restoredTop sz="94709" autoAdjust="0"/>
  </p:normalViewPr>
  <p:slideViewPr>
    <p:cSldViewPr>
      <p:cViewPr>
        <p:scale>
          <a:sx n="75" d="100"/>
          <a:sy n="75" d="100"/>
        </p:scale>
        <p:origin x="-135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D98196-6A00-4331-A71D-8851B5479DF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9A53A99-1E99-410C-A9ED-337434962D70}">
      <dgm:prSet phldrT="[Текст]" phldr="1"/>
      <dgm:spPr/>
      <dgm:t>
        <a:bodyPr/>
        <a:lstStyle/>
        <a:p>
          <a:endParaRPr lang="ru-RU"/>
        </a:p>
      </dgm:t>
    </dgm:pt>
    <dgm:pt modelId="{A5ECB1CB-D33D-4AC4-B16B-F8191F3CB464}" type="parTrans" cxnId="{9457C1AD-655F-4C32-91B9-5D39BE4F8B8B}">
      <dgm:prSet/>
      <dgm:spPr/>
      <dgm:t>
        <a:bodyPr/>
        <a:lstStyle/>
        <a:p>
          <a:endParaRPr lang="ru-RU"/>
        </a:p>
      </dgm:t>
    </dgm:pt>
    <dgm:pt modelId="{52C23084-6795-4D58-A161-471529871618}" type="sibTrans" cxnId="{9457C1AD-655F-4C32-91B9-5D39BE4F8B8B}">
      <dgm:prSet/>
      <dgm:spPr/>
      <dgm:t>
        <a:bodyPr/>
        <a:lstStyle/>
        <a:p>
          <a:endParaRPr lang="ru-RU"/>
        </a:p>
      </dgm:t>
    </dgm:pt>
    <dgm:pt modelId="{7335B54A-3DE5-4EA7-8DC3-6DBE25E8AFF4}">
      <dgm:prSet phldrT="[Текст]" phldr="1"/>
      <dgm:spPr/>
      <dgm:t>
        <a:bodyPr/>
        <a:lstStyle/>
        <a:p>
          <a:endParaRPr lang="ru-RU"/>
        </a:p>
      </dgm:t>
    </dgm:pt>
    <dgm:pt modelId="{48A7516E-82BD-4504-90C4-5A868E9C3012}" type="parTrans" cxnId="{3515C705-363C-469C-AA86-8B6BCF6EEFDC}">
      <dgm:prSet/>
      <dgm:spPr/>
      <dgm:t>
        <a:bodyPr/>
        <a:lstStyle/>
        <a:p>
          <a:endParaRPr lang="ru-RU"/>
        </a:p>
      </dgm:t>
    </dgm:pt>
    <dgm:pt modelId="{709982AC-80DD-4175-83A1-A0D6C52C5B7F}" type="sibTrans" cxnId="{3515C705-363C-469C-AA86-8B6BCF6EEFDC}">
      <dgm:prSet/>
      <dgm:spPr/>
      <dgm:t>
        <a:bodyPr/>
        <a:lstStyle/>
        <a:p>
          <a:endParaRPr lang="ru-RU"/>
        </a:p>
      </dgm:t>
    </dgm:pt>
    <dgm:pt modelId="{EB27F93B-A799-4961-A5EE-AE4F92D2658F}">
      <dgm:prSet phldrT="[Текст]" phldr="1"/>
      <dgm:spPr/>
      <dgm:t>
        <a:bodyPr/>
        <a:lstStyle/>
        <a:p>
          <a:endParaRPr lang="ru-RU"/>
        </a:p>
      </dgm:t>
    </dgm:pt>
    <dgm:pt modelId="{1B23036E-56E2-4BC0-B2EB-64DB7F58807E}" type="parTrans" cxnId="{ACD31EA9-9A89-45BA-8F2A-2D8121017099}">
      <dgm:prSet/>
      <dgm:spPr/>
      <dgm:t>
        <a:bodyPr/>
        <a:lstStyle/>
        <a:p>
          <a:endParaRPr lang="ru-RU"/>
        </a:p>
      </dgm:t>
    </dgm:pt>
    <dgm:pt modelId="{42B1263A-D572-4002-BC11-8A664C36EA78}" type="sibTrans" cxnId="{ACD31EA9-9A89-45BA-8F2A-2D8121017099}">
      <dgm:prSet/>
      <dgm:spPr/>
      <dgm:t>
        <a:bodyPr/>
        <a:lstStyle/>
        <a:p>
          <a:endParaRPr lang="ru-RU"/>
        </a:p>
      </dgm:t>
    </dgm:pt>
    <dgm:pt modelId="{6BDBE7C4-D073-498D-ACA4-41B1BF5865D9}">
      <dgm:prSet phldrT="[Текст]" phldr="1"/>
      <dgm:spPr/>
      <dgm:t>
        <a:bodyPr/>
        <a:lstStyle/>
        <a:p>
          <a:endParaRPr lang="ru-RU"/>
        </a:p>
      </dgm:t>
    </dgm:pt>
    <dgm:pt modelId="{4593C2FC-063B-4D61-BE3B-DD23856FE2E8}" type="parTrans" cxnId="{40D3D297-FD04-425B-819E-BE197C00419D}">
      <dgm:prSet/>
      <dgm:spPr/>
      <dgm:t>
        <a:bodyPr/>
        <a:lstStyle/>
        <a:p>
          <a:endParaRPr lang="ru-RU"/>
        </a:p>
      </dgm:t>
    </dgm:pt>
    <dgm:pt modelId="{862EFF9B-4F7F-410C-891D-28530AE9148A}" type="sibTrans" cxnId="{40D3D297-FD04-425B-819E-BE197C00419D}">
      <dgm:prSet/>
      <dgm:spPr/>
      <dgm:t>
        <a:bodyPr/>
        <a:lstStyle/>
        <a:p>
          <a:endParaRPr lang="ru-RU"/>
        </a:p>
      </dgm:t>
    </dgm:pt>
    <dgm:pt modelId="{1373709B-3F0B-4F2B-8517-322199741D90}">
      <dgm:prSet phldrT="[Текст]" phldr="1"/>
      <dgm:spPr/>
      <dgm:t>
        <a:bodyPr/>
        <a:lstStyle/>
        <a:p>
          <a:endParaRPr lang="ru-RU"/>
        </a:p>
      </dgm:t>
    </dgm:pt>
    <dgm:pt modelId="{63EC46A8-DF1E-450E-A296-D41292FF629C}" type="parTrans" cxnId="{BDD3E1D8-E761-4E95-8E73-4600B4415F51}">
      <dgm:prSet/>
      <dgm:spPr/>
      <dgm:t>
        <a:bodyPr/>
        <a:lstStyle/>
        <a:p>
          <a:endParaRPr lang="ru-RU"/>
        </a:p>
      </dgm:t>
    </dgm:pt>
    <dgm:pt modelId="{AA6F6F22-313B-451A-827F-FEF186FA4F2D}" type="sibTrans" cxnId="{BDD3E1D8-E761-4E95-8E73-4600B4415F51}">
      <dgm:prSet/>
      <dgm:spPr/>
      <dgm:t>
        <a:bodyPr/>
        <a:lstStyle/>
        <a:p>
          <a:endParaRPr lang="ru-RU"/>
        </a:p>
      </dgm:t>
    </dgm:pt>
    <dgm:pt modelId="{5D76BC4E-91B7-414C-92A4-0274348A177B}" type="pres">
      <dgm:prSet presAssocID="{39D98196-6A00-4331-A71D-8851B5479DF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AA3687-7580-4342-B628-3462ED733D6E}" type="pres">
      <dgm:prSet presAssocID="{89A53A99-1E99-410C-A9ED-337434962D70}" presName="dummy" presStyleCnt="0"/>
      <dgm:spPr/>
    </dgm:pt>
    <dgm:pt modelId="{643ECC7D-86F2-46A8-BCD4-9AD74232FC5C}" type="pres">
      <dgm:prSet presAssocID="{89A53A99-1E99-410C-A9ED-337434962D70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F79337-4A4B-4AFC-BFB5-FFFFDCE6C4ED}" type="pres">
      <dgm:prSet presAssocID="{52C23084-6795-4D58-A161-471529871618}" presName="sibTrans" presStyleLbl="node1" presStyleIdx="0" presStyleCnt="5"/>
      <dgm:spPr/>
      <dgm:t>
        <a:bodyPr/>
        <a:lstStyle/>
        <a:p>
          <a:endParaRPr lang="ru-RU"/>
        </a:p>
      </dgm:t>
    </dgm:pt>
    <dgm:pt modelId="{4A8D045B-CE58-41BB-8E12-044562081338}" type="pres">
      <dgm:prSet presAssocID="{7335B54A-3DE5-4EA7-8DC3-6DBE25E8AFF4}" presName="dummy" presStyleCnt="0"/>
      <dgm:spPr/>
    </dgm:pt>
    <dgm:pt modelId="{ADAE768E-BBAC-4631-AA64-398D9BCB6B57}" type="pres">
      <dgm:prSet presAssocID="{7335B54A-3DE5-4EA7-8DC3-6DBE25E8AFF4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0CB92-3FC9-4B8C-B4D0-524DEB645EC9}" type="pres">
      <dgm:prSet presAssocID="{709982AC-80DD-4175-83A1-A0D6C52C5B7F}" presName="sibTrans" presStyleLbl="node1" presStyleIdx="1" presStyleCnt="5"/>
      <dgm:spPr/>
      <dgm:t>
        <a:bodyPr/>
        <a:lstStyle/>
        <a:p>
          <a:endParaRPr lang="ru-RU"/>
        </a:p>
      </dgm:t>
    </dgm:pt>
    <dgm:pt modelId="{59077617-0D31-430B-A65D-2BB84CB6CF50}" type="pres">
      <dgm:prSet presAssocID="{EB27F93B-A799-4961-A5EE-AE4F92D2658F}" presName="dummy" presStyleCnt="0"/>
      <dgm:spPr/>
    </dgm:pt>
    <dgm:pt modelId="{23F0A3B7-76E1-4E95-A2A9-356D72F489C6}" type="pres">
      <dgm:prSet presAssocID="{EB27F93B-A799-4961-A5EE-AE4F92D2658F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7CB766-F388-4ABA-BCBE-AB83E12170AA}" type="pres">
      <dgm:prSet presAssocID="{42B1263A-D572-4002-BC11-8A664C36EA78}" presName="sibTrans" presStyleLbl="node1" presStyleIdx="2" presStyleCnt="5"/>
      <dgm:spPr/>
      <dgm:t>
        <a:bodyPr/>
        <a:lstStyle/>
        <a:p>
          <a:endParaRPr lang="ru-RU"/>
        </a:p>
      </dgm:t>
    </dgm:pt>
    <dgm:pt modelId="{3C534811-20DA-4D77-8369-17DBB789E677}" type="pres">
      <dgm:prSet presAssocID="{6BDBE7C4-D073-498D-ACA4-41B1BF5865D9}" presName="dummy" presStyleCnt="0"/>
      <dgm:spPr/>
    </dgm:pt>
    <dgm:pt modelId="{CAF7352A-D0D8-41B0-A60B-5FAA0AA663E8}" type="pres">
      <dgm:prSet presAssocID="{6BDBE7C4-D073-498D-ACA4-41B1BF5865D9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CE82E-75F8-4460-91F6-E555DDC113A0}" type="pres">
      <dgm:prSet presAssocID="{862EFF9B-4F7F-410C-891D-28530AE9148A}" presName="sibTrans" presStyleLbl="node1" presStyleIdx="3" presStyleCnt="5"/>
      <dgm:spPr/>
      <dgm:t>
        <a:bodyPr/>
        <a:lstStyle/>
        <a:p>
          <a:endParaRPr lang="ru-RU"/>
        </a:p>
      </dgm:t>
    </dgm:pt>
    <dgm:pt modelId="{C156D714-D1EE-4A9D-BE18-638AA307D5AC}" type="pres">
      <dgm:prSet presAssocID="{1373709B-3F0B-4F2B-8517-322199741D90}" presName="dummy" presStyleCnt="0"/>
      <dgm:spPr/>
    </dgm:pt>
    <dgm:pt modelId="{87E5ECA0-D2AA-4190-9A5B-BC2C662BD89D}" type="pres">
      <dgm:prSet presAssocID="{1373709B-3F0B-4F2B-8517-322199741D90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1AC9C-2FC0-44B7-9555-0C96DDA9E363}" type="pres">
      <dgm:prSet presAssocID="{AA6F6F22-313B-451A-827F-FEF186FA4F2D}" presName="sibTrans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BDD3E1D8-E761-4E95-8E73-4600B4415F51}" srcId="{39D98196-6A00-4331-A71D-8851B5479DFE}" destId="{1373709B-3F0B-4F2B-8517-322199741D90}" srcOrd="4" destOrd="0" parTransId="{63EC46A8-DF1E-450E-A296-D41292FF629C}" sibTransId="{AA6F6F22-313B-451A-827F-FEF186FA4F2D}"/>
    <dgm:cxn modelId="{ACD31EA9-9A89-45BA-8F2A-2D8121017099}" srcId="{39D98196-6A00-4331-A71D-8851B5479DFE}" destId="{EB27F93B-A799-4961-A5EE-AE4F92D2658F}" srcOrd="2" destOrd="0" parTransId="{1B23036E-56E2-4BC0-B2EB-64DB7F58807E}" sibTransId="{42B1263A-D572-4002-BC11-8A664C36EA78}"/>
    <dgm:cxn modelId="{57824A22-8D85-4A56-93F7-9EA5D36694BA}" type="presOf" srcId="{EB27F93B-A799-4961-A5EE-AE4F92D2658F}" destId="{23F0A3B7-76E1-4E95-A2A9-356D72F489C6}" srcOrd="0" destOrd="0" presId="urn:microsoft.com/office/officeart/2005/8/layout/cycle1"/>
    <dgm:cxn modelId="{228C0F63-5EFA-4E89-91B3-799C9F47D463}" type="presOf" srcId="{AA6F6F22-313B-451A-827F-FEF186FA4F2D}" destId="{2FF1AC9C-2FC0-44B7-9555-0C96DDA9E363}" srcOrd="0" destOrd="0" presId="urn:microsoft.com/office/officeart/2005/8/layout/cycle1"/>
    <dgm:cxn modelId="{87A4BDD9-AB6E-4D14-9F35-C49B792CC9E7}" type="presOf" srcId="{862EFF9B-4F7F-410C-891D-28530AE9148A}" destId="{67BCE82E-75F8-4460-91F6-E555DDC113A0}" srcOrd="0" destOrd="0" presId="urn:microsoft.com/office/officeart/2005/8/layout/cycle1"/>
    <dgm:cxn modelId="{AB861040-6728-476B-A115-F660FF223D03}" type="presOf" srcId="{1373709B-3F0B-4F2B-8517-322199741D90}" destId="{87E5ECA0-D2AA-4190-9A5B-BC2C662BD89D}" srcOrd="0" destOrd="0" presId="urn:microsoft.com/office/officeart/2005/8/layout/cycle1"/>
    <dgm:cxn modelId="{74960E74-2E42-45A1-8D9B-E96AA3F77125}" type="presOf" srcId="{42B1263A-D572-4002-BC11-8A664C36EA78}" destId="{287CB766-F388-4ABA-BCBE-AB83E12170AA}" srcOrd="0" destOrd="0" presId="urn:microsoft.com/office/officeart/2005/8/layout/cycle1"/>
    <dgm:cxn modelId="{40D3D297-FD04-425B-819E-BE197C00419D}" srcId="{39D98196-6A00-4331-A71D-8851B5479DFE}" destId="{6BDBE7C4-D073-498D-ACA4-41B1BF5865D9}" srcOrd="3" destOrd="0" parTransId="{4593C2FC-063B-4D61-BE3B-DD23856FE2E8}" sibTransId="{862EFF9B-4F7F-410C-891D-28530AE9148A}"/>
    <dgm:cxn modelId="{F2CDB7FF-BE33-4665-A14E-FA5104BF7A8C}" type="presOf" srcId="{6BDBE7C4-D073-498D-ACA4-41B1BF5865D9}" destId="{CAF7352A-D0D8-41B0-A60B-5FAA0AA663E8}" srcOrd="0" destOrd="0" presId="urn:microsoft.com/office/officeart/2005/8/layout/cycle1"/>
    <dgm:cxn modelId="{9457C1AD-655F-4C32-91B9-5D39BE4F8B8B}" srcId="{39D98196-6A00-4331-A71D-8851B5479DFE}" destId="{89A53A99-1E99-410C-A9ED-337434962D70}" srcOrd="0" destOrd="0" parTransId="{A5ECB1CB-D33D-4AC4-B16B-F8191F3CB464}" sibTransId="{52C23084-6795-4D58-A161-471529871618}"/>
    <dgm:cxn modelId="{AC9C7877-6836-4FA9-BE50-CA5A7BE6796A}" type="presOf" srcId="{39D98196-6A00-4331-A71D-8851B5479DFE}" destId="{5D76BC4E-91B7-414C-92A4-0274348A177B}" srcOrd="0" destOrd="0" presId="urn:microsoft.com/office/officeart/2005/8/layout/cycle1"/>
    <dgm:cxn modelId="{B40D14FE-76FB-4313-8FB7-5164596CEA51}" type="presOf" srcId="{52C23084-6795-4D58-A161-471529871618}" destId="{30F79337-4A4B-4AFC-BFB5-FFFFDCE6C4ED}" srcOrd="0" destOrd="0" presId="urn:microsoft.com/office/officeart/2005/8/layout/cycle1"/>
    <dgm:cxn modelId="{6CE5BC37-F6B3-451E-A0D8-AAF6BFDD204F}" type="presOf" srcId="{7335B54A-3DE5-4EA7-8DC3-6DBE25E8AFF4}" destId="{ADAE768E-BBAC-4631-AA64-398D9BCB6B57}" srcOrd="0" destOrd="0" presId="urn:microsoft.com/office/officeart/2005/8/layout/cycle1"/>
    <dgm:cxn modelId="{6E1522FB-C95D-4032-95C2-D5930DF8BD90}" type="presOf" srcId="{709982AC-80DD-4175-83A1-A0D6C52C5B7F}" destId="{FC40CB92-3FC9-4B8C-B4D0-524DEB645EC9}" srcOrd="0" destOrd="0" presId="urn:microsoft.com/office/officeart/2005/8/layout/cycle1"/>
    <dgm:cxn modelId="{1C152B5E-E163-428F-A814-F1E4DCBDD89B}" type="presOf" srcId="{89A53A99-1E99-410C-A9ED-337434962D70}" destId="{643ECC7D-86F2-46A8-BCD4-9AD74232FC5C}" srcOrd="0" destOrd="0" presId="urn:microsoft.com/office/officeart/2005/8/layout/cycle1"/>
    <dgm:cxn modelId="{3515C705-363C-469C-AA86-8B6BCF6EEFDC}" srcId="{39D98196-6A00-4331-A71D-8851B5479DFE}" destId="{7335B54A-3DE5-4EA7-8DC3-6DBE25E8AFF4}" srcOrd="1" destOrd="0" parTransId="{48A7516E-82BD-4504-90C4-5A868E9C3012}" sibTransId="{709982AC-80DD-4175-83A1-A0D6C52C5B7F}"/>
    <dgm:cxn modelId="{B88C7A7E-7D02-4A6D-A619-7B9B528E4455}" type="presParOf" srcId="{5D76BC4E-91B7-414C-92A4-0274348A177B}" destId="{BEAA3687-7580-4342-B628-3462ED733D6E}" srcOrd="0" destOrd="0" presId="urn:microsoft.com/office/officeart/2005/8/layout/cycle1"/>
    <dgm:cxn modelId="{91B7FAEB-5F38-4B94-9375-E1A19A6BDC3B}" type="presParOf" srcId="{5D76BC4E-91B7-414C-92A4-0274348A177B}" destId="{643ECC7D-86F2-46A8-BCD4-9AD74232FC5C}" srcOrd="1" destOrd="0" presId="urn:microsoft.com/office/officeart/2005/8/layout/cycle1"/>
    <dgm:cxn modelId="{27CE3E2D-8DEB-4FE5-86B1-2ADBE3835DA4}" type="presParOf" srcId="{5D76BC4E-91B7-414C-92A4-0274348A177B}" destId="{30F79337-4A4B-4AFC-BFB5-FFFFDCE6C4ED}" srcOrd="2" destOrd="0" presId="urn:microsoft.com/office/officeart/2005/8/layout/cycle1"/>
    <dgm:cxn modelId="{2C44B5E5-97F5-4BDB-B60C-EA6018467497}" type="presParOf" srcId="{5D76BC4E-91B7-414C-92A4-0274348A177B}" destId="{4A8D045B-CE58-41BB-8E12-044562081338}" srcOrd="3" destOrd="0" presId="urn:microsoft.com/office/officeart/2005/8/layout/cycle1"/>
    <dgm:cxn modelId="{303BF482-2120-4707-AD72-F22A7B5CA19B}" type="presParOf" srcId="{5D76BC4E-91B7-414C-92A4-0274348A177B}" destId="{ADAE768E-BBAC-4631-AA64-398D9BCB6B57}" srcOrd="4" destOrd="0" presId="urn:microsoft.com/office/officeart/2005/8/layout/cycle1"/>
    <dgm:cxn modelId="{CF01495D-82C1-4BC7-9C4B-DA688EE16DA7}" type="presParOf" srcId="{5D76BC4E-91B7-414C-92A4-0274348A177B}" destId="{FC40CB92-3FC9-4B8C-B4D0-524DEB645EC9}" srcOrd="5" destOrd="0" presId="urn:microsoft.com/office/officeart/2005/8/layout/cycle1"/>
    <dgm:cxn modelId="{DB5F2E38-C0C1-4DAD-AC52-C1EF30557E27}" type="presParOf" srcId="{5D76BC4E-91B7-414C-92A4-0274348A177B}" destId="{59077617-0D31-430B-A65D-2BB84CB6CF50}" srcOrd="6" destOrd="0" presId="urn:microsoft.com/office/officeart/2005/8/layout/cycle1"/>
    <dgm:cxn modelId="{08DCD54A-9360-4E84-8EE0-C325A4C51EA0}" type="presParOf" srcId="{5D76BC4E-91B7-414C-92A4-0274348A177B}" destId="{23F0A3B7-76E1-4E95-A2A9-356D72F489C6}" srcOrd="7" destOrd="0" presId="urn:microsoft.com/office/officeart/2005/8/layout/cycle1"/>
    <dgm:cxn modelId="{95BA84C6-C970-4448-B55A-0ADB8030910A}" type="presParOf" srcId="{5D76BC4E-91B7-414C-92A4-0274348A177B}" destId="{287CB766-F388-4ABA-BCBE-AB83E12170AA}" srcOrd="8" destOrd="0" presId="urn:microsoft.com/office/officeart/2005/8/layout/cycle1"/>
    <dgm:cxn modelId="{E8485CFE-C8D7-4898-8DC8-B93F7147303E}" type="presParOf" srcId="{5D76BC4E-91B7-414C-92A4-0274348A177B}" destId="{3C534811-20DA-4D77-8369-17DBB789E677}" srcOrd="9" destOrd="0" presId="urn:microsoft.com/office/officeart/2005/8/layout/cycle1"/>
    <dgm:cxn modelId="{DF5DFE95-7401-4E17-B9DB-C54FEA7E4073}" type="presParOf" srcId="{5D76BC4E-91B7-414C-92A4-0274348A177B}" destId="{CAF7352A-D0D8-41B0-A60B-5FAA0AA663E8}" srcOrd="10" destOrd="0" presId="urn:microsoft.com/office/officeart/2005/8/layout/cycle1"/>
    <dgm:cxn modelId="{3FC0B6BE-5F89-44D8-B7EE-C81D66DED805}" type="presParOf" srcId="{5D76BC4E-91B7-414C-92A4-0274348A177B}" destId="{67BCE82E-75F8-4460-91F6-E555DDC113A0}" srcOrd="11" destOrd="0" presId="urn:microsoft.com/office/officeart/2005/8/layout/cycle1"/>
    <dgm:cxn modelId="{9A0629DF-1B4F-4B90-96E1-EA4E9E08F851}" type="presParOf" srcId="{5D76BC4E-91B7-414C-92A4-0274348A177B}" destId="{C156D714-D1EE-4A9D-BE18-638AA307D5AC}" srcOrd="12" destOrd="0" presId="urn:microsoft.com/office/officeart/2005/8/layout/cycle1"/>
    <dgm:cxn modelId="{E88DEA31-EB85-4CD7-846B-D57444BF5287}" type="presParOf" srcId="{5D76BC4E-91B7-414C-92A4-0274348A177B}" destId="{87E5ECA0-D2AA-4190-9A5B-BC2C662BD89D}" srcOrd="13" destOrd="0" presId="urn:microsoft.com/office/officeart/2005/8/layout/cycle1"/>
    <dgm:cxn modelId="{70F3D1AA-6BD6-4648-80D2-D0003E649C25}" type="presParOf" srcId="{5D76BC4E-91B7-414C-92A4-0274348A177B}" destId="{2FF1AC9C-2FC0-44B7-9555-0C96DDA9E363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3ECC7D-86F2-46A8-BCD4-9AD74232FC5C}">
      <dsp:nvSpPr>
        <dsp:cNvPr id="0" name=""/>
        <dsp:cNvSpPr/>
      </dsp:nvSpPr>
      <dsp:spPr>
        <a:xfrm>
          <a:off x="4967837" y="45398"/>
          <a:ext cx="1546677" cy="1546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4967837" y="45398"/>
        <a:ext cx="1546677" cy="1546677"/>
      </dsp:txXfrm>
    </dsp:sp>
    <dsp:sp modelId="{30F79337-4A4B-4AFC-BFB5-FFFFDCE6C4ED}">
      <dsp:nvSpPr>
        <dsp:cNvPr id="0" name=""/>
        <dsp:cNvSpPr/>
      </dsp:nvSpPr>
      <dsp:spPr>
        <a:xfrm>
          <a:off x="1329866" y="698"/>
          <a:ext cx="5798466" cy="5798466"/>
        </a:xfrm>
        <a:prstGeom prst="circularArrow">
          <a:avLst>
            <a:gd name="adj1" fmla="val 5201"/>
            <a:gd name="adj2" fmla="val 336004"/>
            <a:gd name="adj3" fmla="val 21292870"/>
            <a:gd name="adj4" fmla="val 19766565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AE768E-BBAC-4631-AA64-398D9BCB6B57}">
      <dsp:nvSpPr>
        <dsp:cNvPr id="0" name=""/>
        <dsp:cNvSpPr/>
      </dsp:nvSpPr>
      <dsp:spPr>
        <a:xfrm>
          <a:off x="5902351" y="2921538"/>
          <a:ext cx="1546677" cy="1546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5902351" y="2921538"/>
        <a:ext cx="1546677" cy="1546677"/>
      </dsp:txXfrm>
    </dsp:sp>
    <dsp:sp modelId="{FC40CB92-3FC9-4B8C-B4D0-524DEB645EC9}">
      <dsp:nvSpPr>
        <dsp:cNvPr id="0" name=""/>
        <dsp:cNvSpPr/>
      </dsp:nvSpPr>
      <dsp:spPr>
        <a:xfrm>
          <a:off x="1329866" y="698"/>
          <a:ext cx="5798466" cy="5798466"/>
        </a:xfrm>
        <a:prstGeom prst="circularArrow">
          <a:avLst>
            <a:gd name="adj1" fmla="val 5201"/>
            <a:gd name="adj2" fmla="val 336004"/>
            <a:gd name="adj3" fmla="val 4014312"/>
            <a:gd name="adj4" fmla="val 2253787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F0A3B7-76E1-4E95-A2A9-356D72F489C6}">
      <dsp:nvSpPr>
        <dsp:cNvPr id="0" name=""/>
        <dsp:cNvSpPr/>
      </dsp:nvSpPr>
      <dsp:spPr>
        <a:xfrm>
          <a:off x="3455761" y="4699090"/>
          <a:ext cx="1546677" cy="1546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3455761" y="4699090"/>
        <a:ext cx="1546677" cy="1546677"/>
      </dsp:txXfrm>
    </dsp:sp>
    <dsp:sp modelId="{287CB766-F388-4ABA-BCBE-AB83E12170AA}">
      <dsp:nvSpPr>
        <dsp:cNvPr id="0" name=""/>
        <dsp:cNvSpPr/>
      </dsp:nvSpPr>
      <dsp:spPr>
        <a:xfrm>
          <a:off x="1329866" y="698"/>
          <a:ext cx="5798466" cy="5798466"/>
        </a:xfrm>
        <a:prstGeom prst="circularArrow">
          <a:avLst>
            <a:gd name="adj1" fmla="val 5201"/>
            <a:gd name="adj2" fmla="val 336004"/>
            <a:gd name="adj3" fmla="val 8210209"/>
            <a:gd name="adj4" fmla="val 6449683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F7352A-D0D8-41B0-A60B-5FAA0AA663E8}">
      <dsp:nvSpPr>
        <dsp:cNvPr id="0" name=""/>
        <dsp:cNvSpPr/>
      </dsp:nvSpPr>
      <dsp:spPr>
        <a:xfrm>
          <a:off x="1009170" y="2921538"/>
          <a:ext cx="1546677" cy="1546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1009170" y="2921538"/>
        <a:ext cx="1546677" cy="1546677"/>
      </dsp:txXfrm>
    </dsp:sp>
    <dsp:sp modelId="{67BCE82E-75F8-4460-91F6-E555DDC113A0}">
      <dsp:nvSpPr>
        <dsp:cNvPr id="0" name=""/>
        <dsp:cNvSpPr/>
      </dsp:nvSpPr>
      <dsp:spPr>
        <a:xfrm>
          <a:off x="1329866" y="698"/>
          <a:ext cx="5798466" cy="5798466"/>
        </a:xfrm>
        <a:prstGeom prst="circularArrow">
          <a:avLst>
            <a:gd name="adj1" fmla="val 5201"/>
            <a:gd name="adj2" fmla="val 336004"/>
            <a:gd name="adj3" fmla="val 12297431"/>
            <a:gd name="adj4" fmla="val 10771126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E5ECA0-D2AA-4190-9A5B-BC2C662BD89D}">
      <dsp:nvSpPr>
        <dsp:cNvPr id="0" name=""/>
        <dsp:cNvSpPr/>
      </dsp:nvSpPr>
      <dsp:spPr>
        <a:xfrm>
          <a:off x="1943685" y="45398"/>
          <a:ext cx="1546677" cy="1546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/>
        </a:p>
      </dsp:txBody>
      <dsp:txXfrm>
        <a:off x="1943685" y="45398"/>
        <a:ext cx="1546677" cy="1546677"/>
      </dsp:txXfrm>
    </dsp:sp>
    <dsp:sp modelId="{2FF1AC9C-2FC0-44B7-9555-0C96DDA9E363}">
      <dsp:nvSpPr>
        <dsp:cNvPr id="0" name=""/>
        <dsp:cNvSpPr/>
      </dsp:nvSpPr>
      <dsp:spPr>
        <a:xfrm>
          <a:off x="1329866" y="698"/>
          <a:ext cx="5798466" cy="5798466"/>
        </a:xfrm>
        <a:prstGeom prst="circularArrow">
          <a:avLst>
            <a:gd name="adj1" fmla="val 5201"/>
            <a:gd name="adj2" fmla="val 336004"/>
            <a:gd name="adj3" fmla="val 16865302"/>
            <a:gd name="adj4" fmla="val 15198693"/>
            <a:gd name="adj5" fmla="val 606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53525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153525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9E0E881-382A-4C8F-BCA4-B02B0BEB1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10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9175" y="722313"/>
            <a:ext cx="4819650" cy="3614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578350"/>
            <a:ext cx="5486400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53525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153525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31BC155-1FD6-4F7E-9B9D-759C3C6C2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5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53623F57-B30D-4325-8A4E-85206994FC64}" type="slidenum">
              <a:rPr lang="ru-RU" smtClean="0">
                <a:latin typeface="Arial" charset="0"/>
              </a:rPr>
              <a:pPr eaLnBrk="1" hangingPunct="1"/>
              <a:t>2</a:t>
            </a:fld>
            <a:endParaRPr lang="ru-RU" smtClean="0">
              <a:latin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445F3-29EA-4DCC-B008-A0C914318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205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616FA-6A40-46F8-9A22-2AD7E6AB8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6146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C6B48-6ED0-47DE-A98B-BB1E2CB57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948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95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6AEE9-62FA-42C9-8BB9-CE32267E7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818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EF0B3-6F7A-47C3-B1CB-3A8F81EE1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4869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EE1A2-5A2D-4966-A712-AC6AA37AE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47544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CB231-5E68-487E-B7E6-4E774DFAB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084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3685C-0344-43AB-B7E5-3224B433E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9614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DD5B1-4127-4395-A30F-A6B743169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6455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521F-72A7-43A4-AF93-47A09A219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014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654C5-7215-4EC1-81F6-4685D5258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31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D8202-5498-4C24-BC92-D00487C43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7969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6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173EBC52-ECDC-46C3-A531-D81ABE7DD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53" r:id="rId2"/>
    <p:sldLayoutId id="214748396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64" r:id="rId9"/>
    <p:sldLayoutId id="2147483959" r:id="rId10"/>
    <p:sldLayoutId id="2147483960" r:id="rId11"/>
    <p:sldLayoutId id="2147483961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84521F-72A7-43A4-AF93-47A09A219F3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5800" y="1752600"/>
            <a:ext cx="7772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КЛАССНЫЙ ЧАС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ТОЛЕРАНТНОСТЬ – ДОРОГА К МИРУ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05600" y="51054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Педагог-психолог</a:t>
            </a:r>
            <a:br>
              <a:rPr lang="ru-RU" dirty="0" smtClean="0"/>
            </a:br>
            <a:r>
              <a:rPr lang="ru-RU" dirty="0" err="1" smtClean="0"/>
              <a:t>С.И.Милованова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156502"/>
            <a:ext cx="2831544" cy="212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0169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8A72DF77-A4A9-4582-9B3E-0ED40FBC4190}" type="slidenum">
              <a:rPr lang="ru-RU" smtClean="0"/>
              <a:pPr eaLnBrk="1" hangingPunct="1"/>
              <a:t>10</a:t>
            </a:fld>
            <a:endParaRPr lang="ru-RU" smtClean="0"/>
          </a:p>
        </p:txBody>
      </p:sp>
      <p:pic>
        <p:nvPicPr>
          <p:cNvPr id="76804" name="Picture 4" descr="Не толерантно!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3400"/>
            <a:ext cx="4513263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4876800" y="609600"/>
            <a:ext cx="358140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Мы разные, но должны жить в мире. 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 толерантно доказывать свое право на разность подобным образом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84DD5846-4B93-4264-B2C8-6B8A0B60D526}" type="slidenum">
              <a:rPr lang="ru-RU" smtClean="0"/>
              <a:pPr eaLnBrk="1" hangingPunct="1"/>
              <a:t>11</a:t>
            </a:fld>
            <a:endParaRPr lang="ru-RU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smtClean="0">
                <a:solidFill>
                  <a:srgbClr val="0033CC"/>
                </a:solidFill>
                <a:latin typeface="Times New Roman" pitchFamily="18" charset="0"/>
              </a:rPr>
              <a:t>Различия дополняют и обогащают общество. Чтобы жить в мире, людям надо научиться жить, решая проблемы и задачи на основе сотрудничества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8D4053BD-AE08-4510-AEE4-DADD35382550}" type="slidenum">
              <a:rPr lang="ru-RU" smtClean="0"/>
              <a:pPr eaLnBrk="1" hangingPunct="1"/>
              <a:t>12</a:t>
            </a:fld>
            <a:endParaRPr lang="ru-RU" smtClean="0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marL="320040" indent="-320040" eaLnBrk="1" fontAlgn="auto" hangingPunct="1">
              <a:lnSpc>
                <a:spcPct val="65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</a:rPr>
              <a:t>Этому способствуют человеческие качества: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600" b="1" smtClean="0">
                <a:solidFill>
                  <a:srgbClr val="0033CC"/>
                </a:solidFill>
                <a:latin typeface="Times New Roman" pitchFamily="18" charset="0"/>
              </a:rPr>
              <a:t>взаимопонимание, взаимоуважение, ответственность, доброжелательность, сдержанность, уступчивость, </a:t>
            </a:r>
          </a:p>
          <a:p>
            <a:pPr algn="ctr" eaLnBrk="1" hangingPunct="1">
              <a:buFontTx/>
              <a:buNone/>
            </a:pPr>
            <a:r>
              <a:rPr lang="ru-RU" sz="4600" b="1" smtClean="0">
                <a:solidFill>
                  <a:srgbClr val="0033CC"/>
                </a:solidFill>
                <a:latin typeface="Times New Roman" pitchFamily="18" charset="0"/>
              </a:rPr>
              <a:t>Терпимость</a:t>
            </a:r>
            <a:r>
              <a:rPr lang="en-US" sz="4600" b="1" smtClean="0">
                <a:solidFill>
                  <a:srgbClr val="0033CC"/>
                </a:solidFill>
                <a:latin typeface="Times New Roman" pitchFamily="18" charset="0"/>
              </a:rPr>
              <a:t> </a:t>
            </a:r>
            <a:r>
              <a:rPr lang="ru-RU" sz="4600" b="1" smtClean="0">
                <a:solidFill>
                  <a:srgbClr val="0033CC"/>
                </a:solidFill>
                <a:latin typeface="Times New Roman" pitchFamily="18" charset="0"/>
              </a:rPr>
              <a:t>и любовь…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AB1FC7A1-E3E6-4DE3-9B41-838AF9AAAE1C}" type="slidenum">
              <a:rPr lang="ru-RU" smtClean="0"/>
              <a:pPr eaLnBrk="1" hangingPunct="1"/>
              <a:t>13</a:t>
            </a:fld>
            <a:endParaRPr lang="ru-RU" smtClean="0"/>
          </a:p>
        </p:txBody>
      </p:sp>
      <p:pic>
        <p:nvPicPr>
          <p:cNvPr id="17411" name="Picture 4" descr="37386084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8" y="152400"/>
            <a:ext cx="8964612" cy="672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B98F633B-B2BF-4DFF-A128-140DF6D0CFC7}" type="slidenum">
              <a:rPr lang="ru-RU" smtClean="0"/>
              <a:pPr eaLnBrk="1" hangingPunct="1"/>
              <a:t>14</a:t>
            </a:fld>
            <a:endParaRPr lang="ru-RU" smtClean="0"/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533400" y="990600"/>
            <a:ext cx="8305800" cy="517048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6600" b="1"/>
              <a:t>Человеку толерантному  свойственны следующие черты характера: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FCAD4AA9-B11D-42B9-A0F1-A5EBDC8171F3}" type="slidenum">
              <a:rPr lang="ru-RU" smtClean="0"/>
              <a:pPr eaLnBrk="1" hangingPunct="1"/>
              <a:t>15</a:t>
            </a:fld>
            <a:endParaRPr lang="ru-RU" smtClean="0"/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533400" y="1066800"/>
            <a:ext cx="8153400" cy="45243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/>
              <a:t> -Знание себя, т.е. способность относиться к себе критически, стараться разобраться в своих проблемах, собственных достоинствах и недостатках.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522EA00B-7DD1-4391-88F5-F9D9C426DDD4}" type="slidenum">
              <a:rPr lang="ru-RU" smtClean="0"/>
              <a:pPr eaLnBrk="1" hangingPunct="1"/>
              <a:t>16</a:t>
            </a:fld>
            <a:endParaRPr lang="ru-RU" smtClean="0"/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81000" y="1752600"/>
            <a:ext cx="8382000" cy="255428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/>
              <a:t> -Защищенность, т.е. уверенность в себе. Он не сомневается, что справится с любой возникшей задачей.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195680A8-7E69-4BDB-843A-4C6185442E48}" type="slidenum">
              <a:rPr lang="ru-RU" smtClean="0"/>
              <a:pPr eaLnBrk="1" hangingPunct="1"/>
              <a:t>17</a:t>
            </a:fld>
            <a:endParaRPr lang="ru-RU" smtClean="0"/>
          </a:p>
        </p:txBody>
      </p:sp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685800" y="2286000"/>
            <a:ext cx="8077200" cy="255428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/>
              <a:t> - Ответственность. Толерантный человек не перекладывает ответственность на других, сам отвечает за свои поступки.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F8CD60BB-E4CF-4C71-9E20-4EBA98878184}" type="slidenum">
              <a:rPr lang="ru-RU" smtClean="0"/>
              <a:pPr eaLnBrk="1" hangingPunct="1"/>
              <a:t>18</a:t>
            </a:fld>
            <a:endParaRPr lang="ru-RU" smtClean="0"/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533400" y="1676400"/>
            <a:ext cx="8229600" cy="34163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/>
              <a:t>- Потребность в определении, стремление к работе, творчеству, самореализации.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F0A11166-32CA-4E75-BBB9-485317CC3288}" type="slidenum">
              <a:rPr lang="ru-RU" smtClean="0"/>
              <a:pPr eaLnBrk="1" hangingPunct="1"/>
              <a:t>19</a:t>
            </a:fld>
            <a:endParaRPr lang="ru-RU" smtClean="0"/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609600" y="381000"/>
            <a:ext cx="8077200" cy="1938338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/>
              <a:t>- Чувство юмора. Живо реагирует на шутки,  способен посмеяться над собой.</a:t>
            </a:r>
          </a:p>
        </p:txBody>
      </p:sp>
      <p:pic>
        <p:nvPicPr>
          <p:cNvPr id="4" name="Picture 4" descr="H:\Documents and Settings\Aida\Рабочий стол\Рисунок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438400"/>
            <a:ext cx="64770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33528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</a:rPr>
              <a:t>Мы очень разные, но мы вместе</a:t>
            </a:r>
          </a:p>
        </p:txBody>
      </p:sp>
      <p:sp>
        <p:nvSpPr>
          <p:cNvPr id="717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30859CEF-51C7-4334-899B-B554AF62128D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DC59395F-F368-4B08-99CE-C12BB6D358E7}" type="slidenum">
              <a:rPr lang="ru-RU" smtClean="0"/>
              <a:pPr eaLnBrk="1" hangingPunct="1"/>
              <a:t>20</a:t>
            </a:fld>
            <a:endParaRPr lang="ru-RU" smtClean="0"/>
          </a:p>
        </p:txBody>
      </p:sp>
      <p:pic>
        <p:nvPicPr>
          <p:cNvPr id="3" name="Picture 3" descr="H:\Documents and Settings\Aida\Рабочий стол\Рисунок6.jpg"/>
          <p:cNvPicPr>
            <a:picLocks noChangeAspect="1" noChangeArrowheads="1"/>
          </p:cNvPicPr>
          <p:nvPr/>
        </p:nvPicPr>
        <p:blipFill>
          <a:blip r:embed="rId2" cstate="email">
            <a:lum bright="1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4038600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4" descr="552203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04800"/>
            <a:ext cx="4648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2667000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28" descr="http://www.starfleetyachts.com/images/mothers-day-cruis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248150"/>
            <a:ext cx="3810000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EC6AD5DB-BECC-4565-AE33-96342FC289F8}" type="slidenum">
              <a:rPr lang="ru-RU" smtClean="0"/>
              <a:pPr eaLnBrk="1" hangingPunct="1"/>
              <a:t>21</a:t>
            </a:fld>
            <a:endParaRPr lang="ru-RU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533400"/>
            <a:ext cx="8229600" cy="5562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7200" b="1" smtClean="0">
                <a:solidFill>
                  <a:srgbClr val="0033CC"/>
                </a:solidFill>
                <a:latin typeface="Times New Roman" pitchFamily="18" charset="0"/>
              </a:rPr>
              <a:t>«Чтобы поверить  в добро, надо начать его делать».</a:t>
            </a:r>
          </a:p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sz="7200" b="1" smtClean="0">
                <a:solidFill>
                  <a:srgbClr val="0033CC"/>
                </a:solidFill>
                <a:latin typeface="Times New Roman" pitchFamily="18" charset="0"/>
              </a:rPr>
              <a:t>Л. Толстой</a:t>
            </a:r>
            <a:endParaRPr lang="ru-RU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51B50C9F-4FC4-4EF0-929C-2AD7F065C310}" type="slidenum">
              <a:rPr lang="ru-RU" smtClean="0"/>
              <a:pPr eaLnBrk="1" hangingPunct="1"/>
              <a:t>22</a:t>
            </a:fld>
            <a:endParaRPr lang="ru-RU" smtClean="0"/>
          </a:p>
        </p:txBody>
      </p:sp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1066800" y="381000"/>
            <a:ext cx="5791200" cy="5016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/>
              <a:t>Добро и зло. Откуда это в человеке?</a:t>
            </a:r>
          </a:p>
          <a:p>
            <a:pPr algn="ctr">
              <a:defRPr/>
            </a:pPr>
            <a:r>
              <a:rPr lang="ru-RU" sz="4000" b="1" dirty="0"/>
              <a:t> Когда становится он добрым или злым?</a:t>
            </a:r>
          </a:p>
          <a:p>
            <a:pPr algn="ctr">
              <a:defRPr/>
            </a:pPr>
            <a:r>
              <a:rPr lang="ru-RU" sz="4000" b="1" dirty="0"/>
              <a:t> Быть может он рождается таким?</a:t>
            </a:r>
          </a:p>
          <a:p>
            <a:pPr algn="ctr">
              <a:defRPr/>
            </a:pPr>
            <a:r>
              <a:rPr lang="ru-RU" sz="4000" b="1" dirty="0"/>
              <a:t> И существует ли добро в ХХ веке?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FAAD86CF-D9D9-4B8B-B69A-D46101FA6FFB}" type="slidenum">
              <a:rPr lang="ru-RU" smtClean="0"/>
              <a:pPr eaLnBrk="1" hangingPunct="1"/>
              <a:t>23</a:t>
            </a:fld>
            <a:endParaRPr lang="ru-RU" smtClean="0"/>
          </a:p>
        </p:txBody>
      </p:sp>
      <p:sp>
        <p:nvSpPr>
          <p:cNvPr id="38915" name="Прямоугольник 2"/>
          <p:cNvSpPr>
            <a:spLocks noChangeArrowheads="1"/>
          </p:cNvSpPr>
          <p:nvPr/>
        </p:nvSpPr>
        <p:spPr bwMode="auto">
          <a:xfrm>
            <a:off x="762000" y="457200"/>
            <a:ext cx="7924800" cy="56943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/>
              <a:t>Да, в мире много добрых людей,</a:t>
            </a:r>
          </a:p>
          <a:p>
            <a:pPr algn="ctr">
              <a:defRPr/>
            </a:pPr>
            <a:r>
              <a:rPr lang="ru-RU" sz="2800" b="1" dirty="0"/>
              <a:t> И они живут среди нас,</a:t>
            </a:r>
          </a:p>
          <a:p>
            <a:pPr algn="ctr">
              <a:defRPr/>
            </a:pPr>
            <a:r>
              <a:rPr lang="ru-RU" sz="2800" b="1" dirty="0"/>
              <a:t> И добротой бескорыстной своей</a:t>
            </a:r>
          </a:p>
          <a:p>
            <a:pPr algn="ctr">
              <a:defRPr/>
            </a:pPr>
            <a:r>
              <a:rPr lang="ru-RU" sz="2800" b="1" dirty="0"/>
              <a:t> Помогают нам каждый сейчас!</a:t>
            </a:r>
          </a:p>
          <a:p>
            <a:pPr algn="ctr">
              <a:defRPr/>
            </a:pPr>
            <a:r>
              <a:rPr lang="ru-RU" sz="2800" b="1" dirty="0"/>
              <a:t> Пусть будет небо голубое, </a:t>
            </a:r>
          </a:p>
          <a:p>
            <a:pPr algn="ctr">
              <a:defRPr/>
            </a:pPr>
            <a:r>
              <a:rPr lang="ru-RU" sz="2800" b="1" dirty="0"/>
              <a:t> А солнце - ясным!</a:t>
            </a:r>
          </a:p>
          <a:p>
            <a:pPr algn="ctr">
              <a:defRPr/>
            </a:pPr>
            <a:r>
              <a:rPr lang="ru-RU" sz="2800" b="1" dirty="0"/>
              <a:t> Пусть человек не будет злым,</a:t>
            </a:r>
          </a:p>
          <a:p>
            <a:pPr algn="ctr">
              <a:defRPr/>
            </a:pPr>
            <a:r>
              <a:rPr lang="ru-RU" sz="2800" b="1" dirty="0"/>
              <a:t> И станет мир прекрасным.</a:t>
            </a:r>
          </a:p>
          <a:p>
            <a:pPr algn="ctr">
              <a:defRPr/>
            </a:pPr>
            <a:r>
              <a:rPr lang="ru-RU" sz="2800" b="1" dirty="0"/>
              <a:t> Выйдите люди, из своих квартир!</a:t>
            </a:r>
          </a:p>
          <a:p>
            <a:pPr algn="ctr">
              <a:defRPr/>
            </a:pPr>
            <a:r>
              <a:rPr lang="ru-RU" sz="2800" b="1" dirty="0"/>
              <a:t> Слова мои хорошо слышны?</a:t>
            </a:r>
          </a:p>
          <a:p>
            <a:pPr algn="ctr">
              <a:defRPr/>
            </a:pPr>
            <a:r>
              <a:rPr lang="ru-RU" sz="2800" b="1" dirty="0"/>
              <a:t> "Люди, доброта и толерантность </a:t>
            </a:r>
          </a:p>
          <a:p>
            <a:pPr algn="ctr">
              <a:defRPr/>
            </a:pPr>
            <a:r>
              <a:rPr lang="ru-RU" sz="2800" b="1" dirty="0"/>
              <a:t>                                           спасёт мир!”</a:t>
            </a:r>
          </a:p>
          <a:p>
            <a:pPr algn="ctr">
              <a:defRPr/>
            </a:pPr>
            <a:r>
              <a:rPr lang="ru-RU" sz="2800" b="1" dirty="0"/>
              <a:t> И вы мне поверить должны!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25908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</a:rPr>
              <a:t>Мы очень разные, но мы вместе</a:t>
            </a:r>
          </a:p>
        </p:txBody>
      </p:sp>
      <p:sp>
        <p:nvSpPr>
          <p:cNvPr id="53251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CC2323E7-89B6-4255-BB75-599AED5BE049}" type="slidenum">
              <a:rPr lang="ru-RU" smtClean="0"/>
              <a:pPr eaLnBrk="1" hangingPunct="1"/>
              <a:t>24</a:t>
            </a:fld>
            <a:endParaRPr lang="ru-RU" smtClean="0"/>
          </a:p>
        </p:txBody>
      </p:sp>
      <p:pic>
        <p:nvPicPr>
          <p:cNvPr id="4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048000"/>
            <a:ext cx="39385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B8018769-DC48-422B-8EB9-6BC7D00951C2}" type="slidenum">
              <a:rPr lang="ru-RU" smtClean="0"/>
              <a:pPr eaLnBrk="1" hangingPunct="1"/>
              <a:t>25</a:t>
            </a:fld>
            <a:endParaRPr lang="ru-RU" smtClean="0"/>
          </a:p>
        </p:txBody>
      </p:sp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533400" y="152400"/>
            <a:ext cx="81534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/>
              <a:t>Толерантность. Что это такое? –</a:t>
            </a:r>
          </a:p>
          <a:p>
            <a:pPr algn="ctr"/>
            <a:r>
              <a:rPr lang="ru-RU" sz="4000" b="1"/>
              <a:t> Если спросит кто-нибудь меня,</a:t>
            </a:r>
          </a:p>
          <a:p>
            <a:pPr algn="ctr"/>
            <a:r>
              <a:rPr lang="ru-RU" sz="4000" b="1"/>
              <a:t> Я отвечу: "Это все земное.</a:t>
            </a:r>
          </a:p>
          <a:p>
            <a:pPr algn="ctr"/>
            <a:r>
              <a:rPr lang="ru-RU" sz="4000" b="1"/>
              <a:t> То, на чем стоит Планета вся".</a:t>
            </a:r>
          </a:p>
          <a:p>
            <a:pPr algn="ctr"/>
            <a:endParaRPr lang="ru-RU" sz="4000" b="1"/>
          </a:p>
        </p:txBody>
      </p:sp>
      <p:pic>
        <p:nvPicPr>
          <p:cNvPr id="4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935288"/>
            <a:ext cx="39385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8E5158A0-4900-4916-B1CE-842CEF09F5FE}" type="slidenum">
              <a:rPr lang="ru-RU" smtClean="0"/>
              <a:pPr eaLnBrk="1" hangingPunct="1"/>
              <a:t>26</a:t>
            </a:fld>
            <a:endParaRPr lang="ru-RU" smtClean="0"/>
          </a:p>
        </p:txBody>
      </p:sp>
      <p:sp>
        <p:nvSpPr>
          <p:cNvPr id="53251" name="Прямоугольник 4"/>
          <p:cNvSpPr>
            <a:spLocks noChangeArrowheads="1"/>
          </p:cNvSpPr>
          <p:nvPr/>
        </p:nvSpPr>
        <p:spPr bwMode="auto">
          <a:xfrm>
            <a:off x="685800" y="381000"/>
            <a:ext cx="8001000" cy="50165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Толерантность - это люди света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Разных наций, веры и судьбы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Открывают что-то, где-то,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Радуются вместе. Нет нужды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Опасаться, что тебя обидят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Люди, цвета, крови не твоей.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Опасаться, что тебя унизят</a:t>
            </a:r>
          </a:p>
          <a:p>
            <a:pPr algn="ctr">
              <a:defRPr/>
            </a:pPr>
            <a:r>
              <a:rPr lang="ru-RU" sz="4000" b="1" dirty="0">
                <a:blipFill>
                  <a:blip r:embed="rId2"/>
                  <a:tile tx="0" ty="0" sx="100000" sy="100000" flip="none" algn="tl"/>
                </a:blipFill>
              </a:rPr>
              <a:t> Люди на родной Земле твоей</a:t>
            </a:r>
            <a:r>
              <a:rPr lang="ru-RU" sz="4000" b="1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C388F83E-8C82-4935-9BB8-FF8CB15168A3}" type="slidenum">
              <a:rPr lang="ru-RU" smtClean="0"/>
              <a:pPr eaLnBrk="1" hangingPunct="1"/>
              <a:t>27</a:t>
            </a:fld>
            <a:endParaRPr lang="ru-RU" smtClean="0"/>
          </a:p>
        </p:txBody>
      </p:sp>
      <p:sp>
        <p:nvSpPr>
          <p:cNvPr id="56323" name="Прямоугольник 2"/>
          <p:cNvSpPr>
            <a:spLocks noChangeArrowheads="1"/>
          </p:cNvSpPr>
          <p:nvPr/>
        </p:nvSpPr>
        <p:spPr bwMode="auto">
          <a:xfrm>
            <a:off x="609600" y="685800"/>
            <a:ext cx="7924800" cy="56324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/>
              <a:t>Ведь Планета наша дорогая</a:t>
            </a:r>
          </a:p>
          <a:p>
            <a:pPr algn="ctr"/>
            <a:endParaRPr lang="ru-RU" sz="4000" b="1"/>
          </a:p>
          <a:p>
            <a:pPr algn="ctr"/>
            <a:r>
              <a:rPr lang="ru-RU" sz="4000" b="1"/>
              <a:t> Любит всех нас: белых и цветных!</a:t>
            </a:r>
          </a:p>
          <a:p>
            <a:pPr algn="ctr"/>
            <a:endParaRPr lang="ru-RU" sz="4000" b="1"/>
          </a:p>
          <a:p>
            <a:pPr algn="ctr"/>
            <a:r>
              <a:rPr lang="ru-RU" sz="4000" b="1"/>
              <a:t> Будем жить, друг друга уважая!</a:t>
            </a:r>
          </a:p>
          <a:p>
            <a:pPr algn="ctr"/>
            <a:endParaRPr lang="ru-RU" sz="4000" b="1"/>
          </a:p>
          <a:p>
            <a:pPr algn="ctr"/>
            <a:r>
              <a:rPr lang="ru-RU" sz="4000" b="1"/>
              <a:t> Толерантность - слово для живых!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916BC15C-3877-4242-9C3B-D3E4DD04E096}" type="slidenum">
              <a:rPr lang="ru-RU" smtClean="0"/>
              <a:pPr eaLnBrk="1" hangingPunct="1"/>
              <a:t>28</a:t>
            </a:fld>
            <a:endParaRPr lang="ru-RU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377858" y="1600200"/>
            <a:ext cx="6388287" cy="2308324"/>
          </a:xfrm>
          <a:prstGeom prst="rect">
            <a:avLst/>
          </a:prstGeom>
          <a:solidFill>
            <a:srgbClr val="FF00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</a:t>
            </a:r>
          </a:p>
          <a:p>
            <a:pPr algn="ctr">
              <a:defRPr/>
            </a:pPr>
            <a:r>
              <a:rPr lang="ru-RU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EA1A72C6-B583-4C20-B19D-B3D766B5920D}" type="slidenum">
              <a:rPr lang="ru-RU" smtClean="0"/>
              <a:pPr eaLnBrk="1" hangingPunct="1"/>
              <a:t>3</a:t>
            </a:fld>
            <a:endParaRPr lang="ru-RU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609600"/>
            <a:ext cx="8229600" cy="3962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8200" b="1" smtClean="0">
                <a:solidFill>
                  <a:srgbClr val="CC3300"/>
                </a:solidFill>
                <a:latin typeface="Times New Roman" pitchFamily="18" charset="0"/>
              </a:rPr>
              <a:t>Что же такое толерантность? </a:t>
            </a:r>
          </a:p>
        </p:txBody>
      </p:sp>
      <p:pic>
        <p:nvPicPr>
          <p:cNvPr id="4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3573463"/>
            <a:ext cx="3240087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37C8C06E-80FF-43AA-AC46-6760AC449AE9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52400"/>
            <a:ext cx="8229600" cy="6477000"/>
          </a:xfrm>
        </p:spPr>
        <p:txBody>
          <a:bodyPr rtlCol="0">
            <a:normAutofit lnSpcReduction="10000"/>
          </a:bodyPr>
          <a:lstStyle/>
          <a:p>
            <a:pPr indent="-182880" algn="ctr" eaLnBrk="1" fontAlgn="auto" hangingPunct="1"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В русском языке “толерантность” означает “способность, умение терпеть, мириться с чужим мнением, быть снисходительным к поступкам других людей, мягко относиться к их промахам, ошибкам”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381000" y="3048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8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6B3DDB41-4BC3-4042-B615-B11BFB9B15C0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grpSp>
        <p:nvGrpSpPr>
          <p:cNvPr id="2" name="Group 86"/>
          <p:cNvGrpSpPr>
            <a:grpSpLocks/>
          </p:cNvGrpSpPr>
          <p:nvPr/>
        </p:nvGrpSpPr>
        <p:grpSpPr bwMode="auto">
          <a:xfrm>
            <a:off x="533400" y="1143000"/>
            <a:ext cx="8001000" cy="5564188"/>
            <a:chOff x="336" y="720"/>
            <a:chExt cx="5040" cy="3505"/>
          </a:xfrm>
        </p:grpSpPr>
        <p:sp>
          <p:nvSpPr>
            <p:cNvPr id="1031" name="AutoShape 72"/>
            <p:cNvSpPr>
              <a:spLocks noChangeArrowheads="1"/>
            </p:cNvSpPr>
            <p:nvPr/>
          </p:nvSpPr>
          <p:spPr bwMode="auto">
            <a:xfrm>
              <a:off x="336" y="816"/>
              <a:ext cx="4656" cy="3312"/>
            </a:xfrm>
            <a:prstGeom prst="sun">
              <a:avLst>
                <a:gd name="adj" fmla="val 25000"/>
              </a:avLst>
            </a:prstGeom>
            <a:gradFill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114" name="Text Box 74"/>
            <p:cNvSpPr txBox="1">
              <a:spLocks noChangeArrowheads="1"/>
            </p:cNvSpPr>
            <p:nvPr/>
          </p:nvSpPr>
          <p:spPr bwMode="auto">
            <a:xfrm>
              <a:off x="1680" y="2112"/>
              <a:ext cx="235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40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Толерантность</a:t>
              </a:r>
            </a:p>
          </p:txBody>
        </p:sp>
        <p:sp>
          <p:nvSpPr>
            <p:cNvPr id="1033" name="Text Box 75"/>
            <p:cNvSpPr txBox="1">
              <a:spLocks noChangeArrowheads="1"/>
            </p:cNvSpPr>
            <p:nvPr/>
          </p:nvSpPr>
          <p:spPr bwMode="auto">
            <a:xfrm>
              <a:off x="2496" y="816"/>
              <a:ext cx="7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ru-RU"/>
            </a:p>
          </p:txBody>
        </p:sp>
        <p:sp>
          <p:nvSpPr>
            <p:cNvPr id="87117" name="Text Box 77"/>
            <p:cNvSpPr txBox="1">
              <a:spLocks noChangeArrowheads="1"/>
            </p:cNvSpPr>
            <p:nvPr/>
          </p:nvSpPr>
          <p:spPr bwMode="auto">
            <a:xfrm rot="5400000" flipV="1">
              <a:off x="2218" y="1046"/>
              <a:ext cx="8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6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Прощение</a:t>
              </a:r>
            </a:p>
          </p:txBody>
        </p:sp>
        <p:sp>
          <p:nvSpPr>
            <p:cNvPr id="87118" name="Text Box 78"/>
            <p:cNvSpPr txBox="1">
              <a:spLocks noChangeArrowheads="1"/>
            </p:cNvSpPr>
            <p:nvPr/>
          </p:nvSpPr>
          <p:spPr bwMode="auto">
            <a:xfrm rot="5400000">
              <a:off x="2217" y="3686"/>
              <a:ext cx="8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</a:t>
              </a:r>
              <a:r>
                <a:rPr lang="ru-RU" sz="16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Милосердие</a:t>
              </a:r>
            </a:p>
          </p:txBody>
        </p:sp>
        <p:sp>
          <p:nvSpPr>
            <p:cNvPr id="87119" name="Text Box 79"/>
            <p:cNvSpPr txBox="1">
              <a:spLocks noChangeArrowheads="1"/>
            </p:cNvSpPr>
            <p:nvPr/>
          </p:nvSpPr>
          <p:spPr bwMode="auto">
            <a:xfrm>
              <a:off x="528" y="2352"/>
              <a:ext cx="8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6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Сострадание</a:t>
              </a:r>
            </a:p>
          </p:txBody>
        </p:sp>
        <p:sp>
          <p:nvSpPr>
            <p:cNvPr id="87120" name="Text Box 80"/>
            <p:cNvSpPr txBox="1">
              <a:spLocks noChangeArrowheads="1"/>
            </p:cNvSpPr>
            <p:nvPr/>
          </p:nvSpPr>
          <p:spPr bwMode="auto">
            <a:xfrm rot="2105435">
              <a:off x="960" y="1488"/>
              <a:ext cx="9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6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Терпимость</a:t>
              </a:r>
            </a:p>
          </p:txBody>
        </p:sp>
        <p:sp>
          <p:nvSpPr>
            <p:cNvPr id="87121" name="Text Box 81"/>
            <p:cNvSpPr txBox="1">
              <a:spLocks noChangeArrowheads="1"/>
            </p:cNvSpPr>
            <p:nvPr/>
          </p:nvSpPr>
          <p:spPr bwMode="auto">
            <a:xfrm rot="-2489279">
              <a:off x="3456" y="1440"/>
              <a:ext cx="9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6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Сочувствие</a:t>
              </a:r>
            </a:p>
          </p:txBody>
        </p:sp>
        <p:sp>
          <p:nvSpPr>
            <p:cNvPr id="87122" name="Text Box 82"/>
            <p:cNvSpPr txBox="1">
              <a:spLocks noChangeArrowheads="1"/>
            </p:cNvSpPr>
            <p:nvPr/>
          </p:nvSpPr>
          <p:spPr bwMode="auto">
            <a:xfrm rot="2068264">
              <a:off x="3557" y="3313"/>
              <a:ext cx="91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16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Уважение</a:t>
              </a:r>
            </a:p>
          </p:txBody>
        </p:sp>
        <p:sp>
          <p:nvSpPr>
            <p:cNvPr id="87123" name="Text Box 83"/>
            <p:cNvSpPr txBox="1">
              <a:spLocks noChangeArrowheads="1"/>
            </p:cNvSpPr>
            <p:nvPr/>
          </p:nvSpPr>
          <p:spPr bwMode="auto">
            <a:xfrm rot="-2471156">
              <a:off x="762" y="3266"/>
              <a:ext cx="1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16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Содействие</a:t>
              </a:r>
            </a:p>
          </p:txBody>
        </p:sp>
        <p:sp>
          <p:nvSpPr>
            <p:cNvPr id="87124" name="Text Box 84"/>
            <p:cNvSpPr txBox="1">
              <a:spLocks noChangeArrowheads="1"/>
            </p:cNvSpPr>
            <p:nvPr/>
          </p:nvSpPr>
          <p:spPr bwMode="auto">
            <a:xfrm>
              <a:off x="3984" y="2304"/>
              <a:ext cx="13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1600" b="1">
                  <a:solidFill>
                    <a:schemeClr val="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Взаимопонимание</a:t>
              </a:r>
            </a:p>
          </p:txBody>
        </p:sp>
      </p:grpSp>
      <p:sp>
        <p:nvSpPr>
          <p:cNvPr id="87125" name="Text Box 85"/>
          <p:cNvSpPr txBox="1">
            <a:spLocks noChangeArrowheads="1"/>
          </p:cNvSpPr>
          <p:nvPr/>
        </p:nvSpPr>
        <p:spPr bwMode="auto">
          <a:xfrm>
            <a:off x="609600" y="1524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Толерантность это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7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7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7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1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B8A8CA47-6C3F-4A58-B59D-2B91FF58436E}" type="slidenum">
              <a:rPr lang="ru-RU" smtClean="0"/>
              <a:pPr eaLnBrk="1" hangingPunct="1"/>
              <a:t>6</a:t>
            </a:fld>
            <a:endParaRPr lang="ru-RU" smtClean="0"/>
          </a:p>
        </p:txBody>
      </p:sp>
      <p:sp>
        <p:nvSpPr>
          <p:cNvPr id="5" name="TextBox 4"/>
          <p:cNvSpPr txBox="1"/>
          <p:nvPr/>
        </p:nvSpPr>
        <p:spPr>
          <a:xfrm>
            <a:off x="685800" y="609600"/>
            <a:ext cx="7696200" cy="507831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Толерантность считается признаком высокого духовного  и интеллектуального развития человека, что современный культурный человек – это не только образованный человек, но и человек, обладающий чувством самоуважения и уважаемый окружающими»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65BEAE2E-B7EC-4845-B6AC-D7BBA51611B4}" type="slidenum">
              <a:rPr lang="ru-RU" smtClean="0"/>
              <a:pPr eaLnBrk="1" hangingPunct="1"/>
              <a:t>7</a:t>
            </a:fld>
            <a:endParaRPr lang="ru-RU" smtClean="0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6000" dirty="0" smtClean="0">
                <a:solidFill>
                  <a:srgbClr val="CC3300"/>
                </a:solidFill>
                <a:latin typeface="Times New Roman" pitchFamily="18" charset="0"/>
              </a:rPr>
              <a:t>Нас объединяет то, что</a:t>
            </a:r>
            <a:endParaRPr lang="ru-RU" sz="6000" dirty="0" smtClean="0">
              <a:latin typeface="Times New Roman" pitchFamily="18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219200"/>
            <a:ext cx="8001000" cy="4876800"/>
          </a:xfrm>
        </p:spPr>
        <p:txBody>
          <a:bodyPr rtlCol="0">
            <a:normAutofit fontScale="92500" lnSpcReduction="10000"/>
          </a:bodyPr>
          <a:lstStyle/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Все мы люди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Живем на одной планете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Живем в одном городе, государстве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Работаем, учимся в одном лицее, в одной группе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Живем на одних улицах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Носим одну одежду, очки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Занимаемся одним делом</a:t>
            </a:r>
          </a:p>
          <a:p>
            <a:pPr indent="-182880" eaLnBrk="1" fontAlgn="auto" hangingPunct="1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33CC"/>
                </a:solidFill>
                <a:latin typeface="Times New Roman" pitchFamily="18" charset="0"/>
              </a:rPr>
              <a:t>Похожи глаза, волосы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79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B837A181-3DCA-4DE1-92A6-DEE2E67F2F2C}" type="slidenum">
              <a:rPr lang="ru-RU" smtClean="0"/>
              <a:pPr eaLnBrk="1" hangingPunct="1"/>
              <a:t>8</a:t>
            </a:fld>
            <a:endParaRPr lang="ru-RU" smtClean="0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7200" dirty="0" smtClean="0">
                <a:solidFill>
                  <a:srgbClr val="CC3300"/>
                </a:solidFill>
              </a:rPr>
              <a:t>Нас различает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990600"/>
            <a:ext cx="8229600" cy="5638800"/>
          </a:xfrm>
        </p:spPr>
        <p:txBody>
          <a:bodyPr rtlCol="0">
            <a:normAutofit lnSpcReduction="10000"/>
          </a:bodyPr>
          <a:lstStyle/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Рост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Цвет волос и глаз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Одежда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Знания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Национальность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Фигура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Возраст (старые и молодые)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Характер</a:t>
            </a:r>
          </a:p>
          <a:p>
            <a:pPr marL="822960" lvl="2" indent="-182880" eaLnBrk="1" fontAlgn="auto" hangingPunct="1">
              <a:lnSpc>
                <a:spcPct val="8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 smtClean="0">
                <a:solidFill>
                  <a:srgbClr val="0033CC"/>
                </a:solidFill>
                <a:latin typeface="Times New Roman" pitchFamily="18" charset="0"/>
              </a:rPr>
              <a:t>Культура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80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80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>
            <a:spLocks noGrp="1"/>
          </p:cNvSpPr>
          <p:nvPr>
            <p:ph type="sldNum" sz="quarter" idx="1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/>
            <a:fld id="{BA635635-D071-46F9-96C2-F9EA97135628}" type="slidenum">
              <a:rPr lang="ru-RU" smtClean="0"/>
              <a:pPr eaLnBrk="1" hangingPunct="1"/>
              <a:t>9</a:t>
            </a:fld>
            <a:endParaRPr lang="ru-RU" smtClean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066800" y="381000"/>
            <a:ext cx="6934200" cy="5975350"/>
            <a:chOff x="672" y="240"/>
            <a:chExt cx="4368" cy="3764"/>
          </a:xfrm>
        </p:grpSpPr>
        <p:pic>
          <p:nvPicPr>
            <p:cNvPr id="13316" name="Picture 4" descr="Ты нам нужен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" y="240"/>
              <a:ext cx="2780" cy="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29" name="Text Box 5"/>
            <p:cNvSpPr txBox="1">
              <a:spLocks noChangeArrowheads="1"/>
            </p:cNvSpPr>
            <p:nvPr/>
          </p:nvSpPr>
          <p:spPr bwMode="auto">
            <a:xfrm>
              <a:off x="672" y="3600"/>
              <a:ext cx="436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3600" b="1" dirty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Мы очень разные, но мы вместе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2262</TotalTime>
  <Words>603</Words>
  <Application>Microsoft Office PowerPoint</Application>
  <PresentationFormat>Экран (4:3)</PresentationFormat>
  <Paragraphs>118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Презентация PowerPoint</vt:lpstr>
      <vt:lpstr>Мы очень разные, но мы вместе</vt:lpstr>
      <vt:lpstr>Презентация PowerPoint</vt:lpstr>
      <vt:lpstr>Презентация PowerPoint</vt:lpstr>
      <vt:lpstr>Презентация PowerPoint</vt:lpstr>
      <vt:lpstr>Презентация PowerPoint</vt:lpstr>
      <vt:lpstr>Нас объединяет то, что</vt:lpstr>
      <vt:lpstr>Нас различает</vt:lpstr>
      <vt:lpstr>Презентация PowerPoint</vt:lpstr>
      <vt:lpstr>Презентация PowerPoint</vt:lpstr>
      <vt:lpstr>Презентация PowerPoint</vt:lpstr>
      <vt:lpstr>Этому способствуют человеческие качества: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очень разные, но мы вместе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Толерантность</dc:subject>
  <dc:creator>Мамонова Н.И.</dc:creator>
  <cp:lastModifiedBy>Admin</cp:lastModifiedBy>
  <cp:revision>376</cp:revision>
  <cp:lastPrinted>1601-01-01T00:00:00Z</cp:lastPrinted>
  <dcterms:created xsi:type="dcterms:W3CDTF">1601-01-01T00:00:00Z</dcterms:created>
  <dcterms:modified xsi:type="dcterms:W3CDTF">2018-02-03T21:31:33Z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