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5" r:id="rId3"/>
    <p:sldId id="263" r:id="rId4"/>
    <p:sldId id="264" r:id="rId5"/>
    <p:sldId id="258" r:id="rId6"/>
    <p:sldId id="268" r:id="rId7"/>
    <p:sldId id="273" r:id="rId8"/>
    <p:sldId id="267" r:id="rId9"/>
    <p:sldId id="269" r:id="rId10"/>
    <p:sldId id="270" r:id="rId11"/>
    <p:sldId id="265" r:id="rId12"/>
    <p:sldId id="272" r:id="rId13"/>
    <p:sldId id="274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611089-4852-483E-855A-25EB00D2C402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14237A-26F4-40FF-BCB6-1E9E41C284F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928670"/>
            <a:ext cx="7772400" cy="1000131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Межмуниципальный дистанционный конкурс «Любимых детских книг творец», посвящённый 105-й годовщине со дня рождения С.В.Михалкова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643314"/>
            <a:ext cx="7858180" cy="2324104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Выполнил ученик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5 б класса МОУ «Лицей» г. Балашова 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Саратовской области 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Никита Каретников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</a:p>
          <a:p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Руководитель: </a:t>
            </a:r>
          </a:p>
          <a:p>
            <a:r>
              <a:rPr lang="ru-RU" sz="1800" b="1" dirty="0" err="1" smtClean="0">
                <a:solidFill>
                  <a:schemeClr val="tx1">
                    <a:lumMod val="95000"/>
                  </a:schemeClr>
                </a:solidFill>
              </a:rPr>
              <a:t>Каретникова</a:t>
            </a: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1800" b="1" dirty="0" err="1" smtClean="0">
                <a:solidFill>
                  <a:schemeClr val="tx1">
                    <a:lumMod val="95000"/>
                  </a:schemeClr>
                </a:solidFill>
              </a:rPr>
              <a:t>Ульяна</a:t>
            </a:r>
            <a:r>
              <a:rPr lang="ru-RU" sz="1800" b="1" dirty="0" smtClean="0">
                <a:solidFill>
                  <a:schemeClr val="tx1">
                    <a:lumMod val="95000"/>
                  </a:schemeClr>
                </a:solidFill>
              </a:rPr>
              <a:t> Геннадьевна</a:t>
            </a:r>
          </a:p>
          <a:p>
            <a:endParaRPr lang="ru-RU" sz="18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ttps://ds02.infourok.ru/uploads/ex/09f5/00019094-8ef9bd87/img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00240"/>
            <a:ext cx="3714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73717782"/>
      </p:ext>
    </p:extLst>
  </p:cSld>
  <p:clrMapOvr>
    <a:masterClrMapping/>
  </p:clrMapOvr>
  <p:transition>
    <p:dissolve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Дядя Стёпа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/>
              <a:t>Говорят ему в кино,</a:t>
            </a:r>
            <a:br>
              <a:rPr lang="ru-RU" sz="2800" dirty="0" smtClean="0"/>
            </a:br>
            <a:r>
              <a:rPr lang="ru-RU" sz="2800" dirty="0" smtClean="0"/>
              <a:t>Вы, товарищ, сядьте на пол.</a:t>
            </a:r>
            <a:br>
              <a:rPr lang="ru-RU" sz="2800" dirty="0" smtClean="0"/>
            </a:br>
            <a:r>
              <a:rPr lang="ru-RU" sz="2800" dirty="0" smtClean="0"/>
              <a:t>Вам, товарищ, всё равно.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solidFill>
                  <a:srgbClr val="8997DD"/>
                </a:solidFill>
              </a:rPr>
              <a:t>                                             </a:t>
            </a:r>
            <a:endParaRPr lang="ru-RU" sz="2800" dirty="0" smtClean="0">
              <a:solidFill>
                <a:srgbClr val="8997DD"/>
              </a:solidFill>
            </a:endParaRPr>
          </a:p>
          <a:p>
            <a:endParaRPr lang="ru-RU" dirty="0"/>
          </a:p>
        </p:txBody>
      </p:sp>
      <p:pic>
        <p:nvPicPr>
          <p:cNvPr id="5" name="Picture 14" descr="x_1953104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8099" y="1920875"/>
            <a:ext cx="3376802" cy="4433888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«Любимых детских книг творец»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90000"/>
              </a:lnSpc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«А что у вас?»</a:t>
            </a:r>
            <a:r>
              <a:rPr lang="ru-RU" dirty="0" smtClean="0"/>
              <a:t> :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Вот у Коли, например,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Мама милиционер.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А у Толи и у Веры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Обе мамы инженеры.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sz="2800" i="1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«Фома»: </a:t>
            </a:r>
          </a:p>
          <a:p>
            <a:pPr>
              <a:lnSpc>
                <a:spcPct val="90000"/>
              </a:lnSpc>
            </a:pPr>
            <a:endParaRPr lang="ru-RU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dirty="0" smtClean="0"/>
              <a:t>Трусы и рубашка лежат на песке,</a:t>
            </a:r>
            <a:br>
              <a:rPr lang="ru-RU" sz="2800" dirty="0" smtClean="0"/>
            </a:br>
            <a:r>
              <a:rPr lang="ru-RU" sz="2800" dirty="0" smtClean="0"/>
              <a:t>Упрямец плывет по опасной реке. </a:t>
            </a:r>
          </a:p>
          <a:p>
            <a:pPr>
              <a:lnSpc>
                <a:spcPct val="90000"/>
              </a:lnSpc>
            </a:pPr>
            <a:endParaRPr lang="ru-RU" sz="20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rgbClr val="00B0F0"/>
                </a:solidFill>
              </a:rPr>
              <a:t>«Прививка»:</a:t>
            </a:r>
          </a:p>
          <a:p>
            <a:pPr>
              <a:lnSpc>
                <a:spcPct val="90000"/>
              </a:lnSpc>
            </a:pPr>
            <a:endParaRPr lang="ru-RU" sz="2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800" dirty="0" smtClean="0"/>
              <a:t>Я вхожу одним из первых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В медицинский кабинет.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У меня стальные нервы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Или вовсе нервов нет.</a:t>
            </a:r>
          </a:p>
          <a:p>
            <a:pPr>
              <a:lnSpc>
                <a:spcPct val="90000"/>
              </a:lnSpc>
            </a:pPr>
            <a:endParaRPr lang="ru-RU" sz="2000" dirty="0" smtClean="0"/>
          </a:p>
          <a:p>
            <a:pPr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  <a:defRPr/>
            </a:pP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ru-RU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3800" b="1" i="1" dirty="0" smtClean="0">
                <a:solidFill>
                  <a:schemeClr val="accent3">
                    <a:lumMod val="50000"/>
                  </a:schemeClr>
                </a:solidFill>
              </a:rPr>
              <a:t>«Песенка друзей»: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800" b="1" dirty="0" smtClean="0"/>
              <a:t>Ты в дальнюю дорогу</a:t>
            </a:r>
            <a:br>
              <a:rPr lang="ru-RU" sz="3800" b="1" dirty="0" smtClean="0"/>
            </a:br>
            <a:r>
              <a:rPr lang="ru-RU" sz="3800" b="1" dirty="0" smtClean="0"/>
              <a:t>Бери с собой друзей:</a:t>
            </a:r>
            <a:br>
              <a:rPr lang="ru-RU" sz="3800" b="1" dirty="0" smtClean="0"/>
            </a:br>
            <a:r>
              <a:rPr lang="ru-RU" sz="3800" b="1" dirty="0" smtClean="0"/>
              <a:t>Они тебе помогут,</a:t>
            </a:r>
            <a:br>
              <a:rPr lang="ru-RU" sz="3800" b="1" dirty="0" smtClean="0"/>
            </a:br>
            <a:r>
              <a:rPr lang="ru-RU" sz="3800" b="1" dirty="0" smtClean="0"/>
              <a:t>И с ними веселей. </a:t>
            </a:r>
          </a:p>
          <a:p>
            <a:pPr>
              <a:buFont typeface="Arial" pitchFamily="34" charset="0"/>
              <a:buChar char="•"/>
              <a:defRPr/>
            </a:pPr>
            <a:endParaRPr lang="ru-RU" sz="3800" b="1" dirty="0" smtClean="0"/>
          </a:p>
          <a:p>
            <a:pPr>
              <a:buFont typeface="Arial" pitchFamily="34" charset="0"/>
              <a:buChar char="•"/>
              <a:defRPr/>
            </a:pPr>
            <a:endParaRPr lang="ru-RU" sz="3800" b="1" dirty="0" smtClean="0"/>
          </a:p>
          <a:p>
            <a:pPr>
              <a:lnSpc>
                <a:spcPct val="90000"/>
              </a:lnSpc>
            </a:pPr>
            <a:r>
              <a:rPr lang="ru-RU" sz="3800" b="1" dirty="0" smtClean="0">
                <a:solidFill>
                  <a:srgbClr val="7030A0"/>
                </a:solidFill>
              </a:rPr>
              <a:t>«Мы с приятелем»:</a:t>
            </a:r>
          </a:p>
          <a:p>
            <a:pPr>
              <a:lnSpc>
                <a:spcPct val="90000"/>
              </a:lnSpc>
              <a:buNone/>
            </a:pPr>
            <a:r>
              <a:rPr lang="ru-RU" sz="3800" b="1" dirty="0" smtClean="0"/>
              <a:t>  Мы живём в одной квартире,</a:t>
            </a:r>
          </a:p>
          <a:p>
            <a:pPr>
              <a:lnSpc>
                <a:spcPct val="90000"/>
              </a:lnSpc>
              <a:buNone/>
            </a:pPr>
            <a:r>
              <a:rPr lang="ru-RU" sz="3800" b="1" dirty="0" smtClean="0"/>
              <a:t>  Все соседи знают нас.</a:t>
            </a:r>
          </a:p>
          <a:p>
            <a:pPr>
              <a:lnSpc>
                <a:spcPct val="90000"/>
              </a:lnSpc>
              <a:buNone/>
            </a:pPr>
            <a:r>
              <a:rPr lang="ru-RU" sz="3800" b="1" dirty="0" smtClean="0"/>
              <a:t>  Только мне звонить – четыре,</a:t>
            </a:r>
          </a:p>
          <a:p>
            <a:pPr>
              <a:lnSpc>
                <a:spcPct val="90000"/>
              </a:lnSpc>
              <a:buNone/>
            </a:pPr>
            <a:r>
              <a:rPr lang="ru-RU" sz="3800" b="1" dirty="0" smtClean="0"/>
              <a:t>  А ему- 12 раз.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smtClean="0">
                <a:solidFill>
                  <a:srgbClr val="7030A0"/>
                </a:solidFill>
              </a:rPr>
              <a:t>Про мимозу</a:t>
            </a:r>
            <a:r>
              <a:rPr lang="ru-RU" sz="4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Это просто мальчик Витя.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Мамин Витя, папин Витя.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Из квартиры номер 6.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Это он лежит в кровати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С одеялами на вате,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Кроме плюшек и пирожных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Ничего не хочет есть.   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И живёт он в новом доме,</a:t>
            </a:r>
            <a:br>
              <a:rPr lang="ru-RU" sz="2400" dirty="0" smtClean="0"/>
            </a:br>
            <a:r>
              <a:rPr lang="ru-RU" sz="2400" dirty="0" smtClean="0"/>
              <a:t>Не готовый ни к чему.</a:t>
            </a:r>
            <a:br>
              <a:rPr lang="ru-RU" sz="2400" dirty="0" smtClean="0"/>
            </a:br>
            <a:r>
              <a:rPr lang="ru-RU" sz="2400" dirty="0" smtClean="0"/>
              <a:t>Ни к тому, чтоб стать пилотом,</a:t>
            </a:r>
            <a:br>
              <a:rPr lang="ru-RU" sz="2400" dirty="0" smtClean="0"/>
            </a:br>
            <a:r>
              <a:rPr lang="ru-RU" sz="2400" dirty="0" smtClean="0"/>
              <a:t>Быть отважным моряком,</a:t>
            </a:r>
            <a:br>
              <a:rPr lang="ru-RU" sz="2400" dirty="0" smtClean="0"/>
            </a:br>
            <a:r>
              <a:rPr lang="ru-RU" sz="2400" dirty="0" smtClean="0"/>
              <a:t>Чтоб летать за пулеметом, </a:t>
            </a:r>
            <a:br>
              <a:rPr lang="ru-RU" sz="2400" dirty="0" smtClean="0"/>
            </a:br>
            <a:r>
              <a:rPr lang="ru-RU" sz="2400" dirty="0" smtClean="0"/>
              <a:t>Управлять грузовиком.</a:t>
            </a:r>
            <a:br>
              <a:rPr lang="ru-RU" sz="2400" dirty="0" smtClean="0"/>
            </a:br>
            <a:r>
              <a:rPr lang="ru-RU" sz="2400" dirty="0" smtClean="0"/>
              <a:t>Он растёт, боясь мороза. </a:t>
            </a:r>
          </a:p>
          <a:p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Стихи разные нужны-</a:t>
            </a:r>
            <a:br>
              <a:rPr lang="ru-RU" dirty="0" smtClean="0"/>
            </a:br>
            <a:r>
              <a:rPr lang="ru-RU" dirty="0" smtClean="0"/>
              <a:t>стихи разные важны!</a:t>
            </a:r>
            <a:endParaRPr lang="ru-RU" dirty="0"/>
          </a:p>
        </p:txBody>
      </p:sp>
      <p:pic>
        <p:nvPicPr>
          <p:cNvPr id="2050" name="Picture 2" descr="C:\Users\user\Desktop\стих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«Любимых детских книг творец»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Творчество этого  человека, герои его книг всем давно известны.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Этот  человек с добрыми глазами всю свою жизнь посвятил людям.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С.В.Михалков дарил много радости своими сказками, стихотворениями, баснями. 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 Он очень хорошо знал и понимал детей.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миххх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7959245" cy="596943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/>
              <a:t>Сергей Владимирович Михалков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800" b="1" dirty="0" smtClean="0"/>
              <a:t>Дата рождения:</a:t>
            </a:r>
          </a:p>
          <a:p>
            <a:r>
              <a:rPr lang="ru-RU" sz="2800" b="1" dirty="0" smtClean="0"/>
              <a:t>родился 13 марта 1913 г.</a:t>
            </a:r>
          </a:p>
          <a:p>
            <a:r>
              <a:rPr lang="ru-RU" sz="2800" b="1" dirty="0" smtClean="0"/>
              <a:t>Место рождения: г. Москва. </a:t>
            </a:r>
          </a:p>
          <a:p>
            <a:r>
              <a:rPr lang="ru-RU" sz="2800" b="1" dirty="0" smtClean="0"/>
              <a:t>В 1927 году семья переехала в Пятигорск.</a:t>
            </a:r>
          </a:p>
          <a:p>
            <a:r>
              <a:rPr lang="ru-RU" sz="2800" b="1" dirty="0" smtClean="0"/>
              <a:t> В 1930 году он окончил среднюю школу.</a:t>
            </a:r>
          </a:p>
          <a:p>
            <a:r>
              <a:rPr lang="ru-RU" sz="2800" b="1" dirty="0" smtClean="0"/>
              <a:t>В 1928 г.было опубликовано его первое стихотворение «Дорога».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29124" y="1920085"/>
            <a:ext cx="4257676" cy="443484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Литературные  жанры в литературном творчестве:</a:t>
            </a:r>
          </a:p>
          <a:p>
            <a:r>
              <a:rPr lang="ru-RU" b="1" dirty="0" smtClean="0"/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Стихи, </a:t>
            </a:r>
            <a:endParaRPr lang="ru-RU" b="1" dirty="0" smtClean="0"/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Рассказы, 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Сказки, 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Басни, 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Пьесы, 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Переводы, 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Статьи, </a:t>
            </a:r>
          </a:p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Сценарии.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С.В.Михалков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b="1" dirty="0" smtClean="0"/>
              <a:t>В течение трёх лет работал на ткацкой фабрике.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dirty="0" smtClean="0"/>
              <a:t>Стихи публиковались в печати, передавались по радио.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dirty="0" smtClean="0"/>
              <a:t>Обучался в Литературном институте имени Горького.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b="1" dirty="0" smtClean="0"/>
              <a:t> В это же время была издана первая книга стихов.</a:t>
            </a:r>
          </a:p>
          <a:p>
            <a:endParaRPr lang="ru-RU" dirty="0"/>
          </a:p>
        </p:txBody>
      </p:sp>
      <p:pic>
        <p:nvPicPr>
          <p:cNvPr id="5" name="Содержимое 6" descr="i_mikhalkov3_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24" y="2156624"/>
            <a:ext cx="3143272" cy="4086254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dirty="0" smtClean="0">
                <a:solidFill>
                  <a:srgbClr val="C00000"/>
                </a:solidFill>
              </a:rPr>
              <a:t>Литературная деятельность                     С. В. Михалкова</a:t>
            </a:r>
            <a:endParaRPr lang="ru-RU" dirty="0"/>
          </a:p>
        </p:txBody>
      </p:sp>
      <p:pic>
        <p:nvPicPr>
          <p:cNvPr id="8" name="Picture 7" descr="187272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357430"/>
            <a:ext cx="2097407" cy="2714644"/>
          </a:xfrm>
          <a:prstGeom prst="rect">
            <a:avLst/>
          </a:prstGeom>
          <a:noFill/>
        </p:spPr>
      </p:pic>
      <p:pic>
        <p:nvPicPr>
          <p:cNvPr id="9" name="Picture 6" descr="87601_12822303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428868"/>
            <a:ext cx="2578100" cy="2924175"/>
          </a:xfrm>
          <a:prstGeom prst="rect">
            <a:avLst/>
          </a:prstGeom>
          <a:noFill/>
        </p:spPr>
      </p:pic>
      <p:pic>
        <p:nvPicPr>
          <p:cNvPr id="10" name="Picture 8" descr="8217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285992"/>
            <a:ext cx="1835150" cy="29241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Отрывки из любимых стихов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«Котята»:</a:t>
            </a:r>
            <a:endParaRPr lang="ru-RU" dirty="0" smtClean="0"/>
          </a:p>
          <a:p>
            <a:r>
              <a:rPr lang="ru-RU" dirty="0" smtClean="0"/>
              <a:t>Вы послушайте, ребята,</a:t>
            </a:r>
            <a:br>
              <a:rPr lang="ru-RU" dirty="0" smtClean="0"/>
            </a:br>
            <a:r>
              <a:rPr lang="ru-RU" dirty="0" smtClean="0"/>
              <a:t>Я хочу вам рассказать:</a:t>
            </a:r>
            <a:br>
              <a:rPr lang="ru-RU" dirty="0" smtClean="0"/>
            </a:br>
            <a:r>
              <a:rPr lang="ru-RU" dirty="0" smtClean="0"/>
              <a:t>Родились у нас котята –</a:t>
            </a:r>
            <a:br>
              <a:rPr lang="ru-RU" dirty="0" smtClean="0"/>
            </a:br>
            <a:r>
              <a:rPr lang="ru-RU" dirty="0" smtClean="0"/>
              <a:t>Их по счёту ровно пять.</a:t>
            </a:r>
            <a:br>
              <a:rPr lang="ru-RU" dirty="0" smtClean="0"/>
            </a:br>
            <a:r>
              <a:rPr lang="ru-RU" dirty="0" smtClean="0"/>
              <a:t>Мы решали, мы гадали:</a:t>
            </a:r>
            <a:br>
              <a:rPr lang="ru-RU" dirty="0" smtClean="0"/>
            </a:br>
            <a:r>
              <a:rPr lang="ru-RU" dirty="0" smtClean="0"/>
              <a:t>Как же нам котят назвать?</a:t>
            </a:r>
            <a:br>
              <a:rPr lang="ru-RU" dirty="0" smtClean="0"/>
            </a:br>
            <a:r>
              <a:rPr lang="ru-RU" dirty="0" smtClean="0"/>
              <a:t>Наконец мы их назвали:</a:t>
            </a:r>
            <a:br>
              <a:rPr lang="ru-RU" dirty="0" smtClean="0"/>
            </a:br>
            <a:r>
              <a:rPr lang="ru-RU" dirty="0" smtClean="0"/>
              <a:t>Раз, два, три, четыре, пять!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 «Щенок»: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Нос распух, не видно глаз,</a:t>
            </a:r>
            <a:br>
              <a:rPr lang="ru-RU" sz="2800" dirty="0" smtClean="0"/>
            </a:br>
            <a:r>
              <a:rPr lang="ru-RU" sz="2800" dirty="0" smtClean="0"/>
              <a:t>Перекошена щека,</a:t>
            </a:r>
            <a:br>
              <a:rPr lang="ru-RU" sz="2800" dirty="0" smtClean="0"/>
            </a:br>
            <a:r>
              <a:rPr lang="ru-RU" sz="2800" dirty="0" smtClean="0"/>
              <a:t>И впиваясь, как игла,</a:t>
            </a:r>
            <a:br>
              <a:rPr lang="ru-RU" sz="2800" dirty="0" smtClean="0"/>
            </a:br>
            <a:r>
              <a:rPr lang="ru-RU" sz="2800" dirty="0" smtClean="0"/>
              <a:t>На хвосте жужжит пчела.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/>
              <a:t>                                              </a:t>
            </a:r>
            <a:endParaRPr lang="ru-RU" sz="2800" i="1" dirty="0" smtClean="0">
              <a:solidFill>
                <a:srgbClr val="8997DD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«Котята»: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 послушайте, ребята,</a:t>
            </a:r>
            <a:br>
              <a:rPr lang="ru-RU" dirty="0" smtClean="0"/>
            </a:br>
            <a:r>
              <a:rPr lang="ru-RU" dirty="0" smtClean="0"/>
              <a:t>Я хочу вам рассказать:</a:t>
            </a:r>
            <a:br>
              <a:rPr lang="ru-RU" dirty="0" smtClean="0"/>
            </a:br>
            <a:r>
              <a:rPr lang="ru-RU" dirty="0" smtClean="0"/>
              <a:t>Родились у нас котята –</a:t>
            </a:r>
            <a:br>
              <a:rPr lang="ru-RU" dirty="0" smtClean="0"/>
            </a:br>
            <a:r>
              <a:rPr lang="ru-RU" dirty="0" smtClean="0"/>
              <a:t>Их по счёту ровно пять.</a:t>
            </a:r>
            <a:br>
              <a:rPr lang="ru-RU" dirty="0" smtClean="0"/>
            </a:br>
            <a:r>
              <a:rPr lang="ru-RU" dirty="0" smtClean="0"/>
              <a:t>Мы решали, мы гадали:</a:t>
            </a:r>
            <a:br>
              <a:rPr lang="ru-RU" dirty="0" smtClean="0"/>
            </a:br>
            <a:r>
              <a:rPr lang="ru-RU" dirty="0" smtClean="0"/>
              <a:t>Как же нам котят назвать?</a:t>
            </a:r>
            <a:br>
              <a:rPr lang="ru-RU" dirty="0" smtClean="0"/>
            </a:br>
            <a:r>
              <a:rPr lang="ru-RU" dirty="0" smtClean="0"/>
              <a:t>Наконец мы их назвали:</a:t>
            </a:r>
            <a:br>
              <a:rPr lang="ru-RU" dirty="0" smtClean="0"/>
            </a:br>
            <a:r>
              <a:rPr lang="ru-RU" dirty="0" smtClean="0"/>
              <a:t>Раз, два, три, четыре, пять!</a:t>
            </a:r>
          </a:p>
          <a:p>
            <a:endParaRPr lang="ru-RU" dirty="0"/>
          </a:p>
        </p:txBody>
      </p:sp>
      <p:pic>
        <p:nvPicPr>
          <p:cNvPr id="1026" name="Picture 2" descr="C:\Users\user\Desktop\котят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2351" y="1920875"/>
            <a:ext cx="3048298" cy="443388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«Как бы жили мы без книг?»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920085"/>
            <a:ext cx="4210080" cy="4434840"/>
          </a:xfrm>
        </p:spPr>
        <p:txBody>
          <a:bodyPr>
            <a:normAutofit fontScale="55000" lnSpcReduction="20000"/>
          </a:bodyPr>
          <a:lstStyle/>
          <a:p>
            <a:endParaRPr lang="ru-RU" sz="4000" dirty="0" smtClean="0">
              <a:solidFill>
                <a:srgbClr val="002060"/>
              </a:solidFill>
            </a:endParaRPr>
          </a:p>
          <a:p>
            <a:r>
              <a:rPr lang="ru-RU" sz="4000" dirty="0" smtClean="0">
                <a:solidFill>
                  <a:srgbClr val="002060"/>
                </a:solidFill>
              </a:rPr>
              <a:t>Ты представь себе на миг,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Как бы жили мы без книг?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Что бы делал ученик,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Если не было бы книг,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Если б все исчезло разом,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Что писалось для детей: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От волшебных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добрых сказок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До веселых повестей?..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4500" dirty="0" smtClean="0">
                <a:solidFill>
                  <a:srgbClr val="002060"/>
                </a:solidFill>
              </a:rPr>
              <a:t>Ты хотел развеять скуку,</a:t>
            </a:r>
            <a:br>
              <a:rPr lang="ru-RU" sz="4500" dirty="0" smtClean="0">
                <a:solidFill>
                  <a:srgbClr val="002060"/>
                </a:solidFill>
              </a:rPr>
            </a:br>
            <a:r>
              <a:rPr lang="ru-RU" sz="4500" dirty="0" smtClean="0">
                <a:solidFill>
                  <a:srgbClr val="002060"/>
                </a:solidFill>
              </a:rPr>
              <a:t>На вопрос найти ответ.</a:t>
            </a:r>
            <a:br>
              <a:rPr lang="ru-RU" sz="4500" dirty="0" smtClean="0">
                <a:solidFill>
                  <a:srgbClr val="002060"/>
                </a:solidFill>
              </a:rPr>
            </a:br>
            <a:r>
              <a:rPr lang="ru-RU" sz="4500" dirty="0" smtClean="0">
                <a:solidFill>
                  <a:srgbClr val="002060"/>
                </a:solidFill>
              </a:rPr>
              <a:t>Протянул за</a:t>
            </a:r>
            <a:br>
              <a:rPr lang="ru-RU" sz="4500" dirty="0" smtClean="0">
                <a:solidFill>
                  <a:srgbClr val="002060"/>
                </a:solidFill>
              </a:rPr>
            </a:br>
            <a:r>
              <a:rPr lang="ru-RU" sz="4500" dirty="0" smtClean="0">
                <a:solidFill>
                  <a:srgbClr val="002060"/>
                </a:solidFill>
              </a:rPr>
              <a:t>книжкой руку,</a:t>
            </a:r>
            <a:br>
              <a:rPr lang="ru-RU" sz="4500" dirty="0" smtClean="0">
                <a:solidFill>
                  <a:srgbClr val="002060"/>
                </a:solidFill>
              </a:rPr>
            </a:br>
            <a:r>
              <a:rPr lang="ru-RU" sz="4500" dirty="0" smtClean="0">
                <a:solidFill>
                  <a:srgbClr val="002060"/>
                </a:solidFill>
              </a:rPr>
              <a:t>А ее на полке нет!..</a:t>
            </a:r>
          </a:p>
          <a:p>
            <a:r>
              <a:rPr lang="ru-RU" sz="4500" dirty="0" smtClean="0">
                <a:solidFill>
                  <a:srgbClr val="002060"/>
                </a:solidFill>
              </a:rPr>
              <a:t>Нет, нельзя</a:t>
            </a:r>
            <a:br>
              <a:rPr lang="ru-RU" sz="4500" dirty="0" smtClean="0">
                <a:solidFill>
                  <a:srgbClr val="002060"/>
                </a:solidFill>
              </a:rPr>
            </a:br>
            <a:r>
              <a:rPr lang="ru-RU" sz="4500" dirty="0" smtClean="0">
                <a:solidFill>
                  <a:srgbClr val="002060"/>
                </a:solidFill>
              </a:rPr>
              <a:t>себе представить,</a:t>
            </a:r>
            <a:br>
              <a:rPr lang="ru-RU" sz="4500" dirty="0" smtClean="0">
                <a:solidFill>
                  <a:srgbClr val="002060"/>
                </a:solidFill>
              </a:rPr>
            </a:br>
            <a:r>
              <a:rPr lang="ru-RU" sz="4500" dirty="0" smtClean="0">
                <a:solidFill>
                  <a:srgbClr val="002060"/>
                </a:solidFill>
              </a:rPr>
              <a:t>Чтоб такой момент возник</a:t>
            </a:r>
            <a:br>
              <a:rPr lang="ru-RU" sz="4500" dirty="0" smtClean="0">
                <a:solidFill>
                  <a:srgbClr val="002060"/>
                </a:solidFill>
              </a:rPr>
            </a:br>
            <a:r>
              <a:rPr lang="ru-RU" sz="4500" dirty="0" smtClean="0">
                <a:solidFill>
                  <a:srgbClr val="002060"/>
                </a:solidFill>
              </a:rPr>
              <a:t>И тебя могли оставить</a:t>
            </a:r>
            <a:br>
              <a:rPr lang="ru-RU" sz="4500" dirty="0" smtClean="0">
                <a:solidFill>
                  <a:srgbClr val="002060"/>
                </a:solidFill>
              </a:rPr>
            </a:br>
            <a:r>
              <a:rPr lang="ru-RU" sz="4500" dirty="0" smtClean="0">
                <a:solidFill>
                  <a:srgbClr val="002060"/>
                </a:solidFill>
              </a:rPr>
              <a:t>Все герои детских книг…</a:t>
            </a:r>
            <a:endParaRPr lang="ru-RU" sz="4500" dirty="0">
              <a:solidFill>
                <a:srgbClr val="002060"/>
              </a:solidFill>
            </a:endParaRPr>
          </a:p>
        </p:txBody>
      </p:sp>
      <p:pic>
        <p:nvPicPr>
          <p:cNvPr id="5" name="Picture 11" descr="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1"/>
            <a:ext cx="1571603" cy="206618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Мы едем…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Мы едем, едем, едем</a:t>
            </a:r>
            <a:b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далекие края,</a:t>
            </a:r>
            <a:b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Хорошие соседи, счастливые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друзья…</a:t>
            </a:r>
          </a:p>
          <a:p>
            <a:endParaRPr lang="ru-RU" dirty="0"/>
          </a:p>
        </p:txBody>
      </p:sp>
      <p:pic>
        <p:nvPicPr>
          <p:cNvPr id="7" name="Picture 12" descr="303-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17012" y="1920875"/>
            <a:ext cx="2918976" cy="443388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357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Межмуниципальный дистанционный конкурс «Любимых детских книг творец», посвящённый 105-й годовщине со дня рождения С.В.Михалкова</vt:lpstr>
      <vt:lpstr>Слайд 2</vt:lpstr>
      <vt:lpstr>Сергей Владимирович Михалков </vt:lpstr>
      <vt:lpstr>С.В.Михалков </vt:lpstr>
      <vt:lpstr> Литературная деятельность                     С. В. Михалкова</vt:lpstr>
      <vt:lpstr>Отрывки из любимых стихов</vt:lpstr>
      <vt:lpstr> «Котята»: </vt:lpstr>
      <vt:lpstr>         «Как бы жили мы без книг?»</vt:lpstr>
      <vt:lpstr>Мы едем…</vt:lpstr>
      <vt:lpstr>Дядя Стёпа</vt:lpstr>
      <vt:lpstr>«Любимых детских книг творец»</vt:lpstr>
      <vt:lpstr>«Про мимозу»:</vt:lpstr>
      <vt:lpstr>Стихи разные нужны- стихи разные важны!</vt:lpstr>
      <vt:lpstr>«Любимых детских книг творец»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плода.</dc:title>
  <dc:creator>Пользователь</dc:creator>
  <cp:lastModifiedBy>user</cp:lastModifiedBy>
  <cp:revision>32</cp:revision>
  <dcterms:created xsi:type="dcterms:W3CDTF">2017-12-05T12:19:31Z</dcterms:created>
  <dcterms:modified xsi:type="dcterms:W3CDTF">2018-02-04T10:39:25Z</dcterms:modified>
</cp:coreProperties>
</file>