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8991" y="-315416"/>
            <a:ext cx="7772400" cy="1470025"/>
          </a:xfrm>
        </p:spPr>
        <p:txBody>
          <a:bodyPr/>
          <a:lstStyle/>
          <a:p>
            <a:r>
              <a:rPr lang="en-US" sz="6600" u="sng" dirty="0">
                <a:solidFill>
                  <a:schemeClr val="accent5">
                    <a:lumMod val="75000"/>
                  </a:schemeClr>
                </a:solidFill>
              </a:rPr>
              <a:t>A</a:t>
            </a:r>
            <a:r>
              <a:rPr lang="en-US" sz="6600" u="sng" dirty="0" smtClean="0">
                <a:solidFill>
                  <a:schemeClr val="accent5">
                    <a:lumMod val="75000"/>
                  </a:schemeClr>
                </a:solidFill>
              </a:rPr>
              <a:t>nimals</a:t>
            </a:r>
            <a:endParaRPr lang="ru-RU" sz="6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32428" y="1944005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have got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395396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</a:rPr>
              <a:t>has got 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888" y="1553767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60545" y="194400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YOU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5888" y="238222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WE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31963" y="2867335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THEY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90086" y="3575648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HE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852374" y="422870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SHE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32213" y="4869387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IT</a:t>
            </a:r>
            <a:endParaRPr lang="ru-RU" sz="3200" b="1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411760" y="1815377"/>
            <a:ext cx="1040276" cy="261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616496" y="2236393"/>
            <a:ext cx="5631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447996" y="2528780"/>
            <a:ext cx="900100" cy="145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775114" y="2820805"/>
            <a:ext cx="600530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1" idx="1"/>
          </p:cNvCxnSpPr>
          <p:nvPr/>
        </p:nvCxnSpPr>
        <p:spPr>
          <a:xfrm flipH="1">
            <a:off x="6507896" y="3868036"/>
            <a:ext cx="382190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2" idx="1"/>
          </p:cNvCxnSpPr>
          <p:nvPr/>
        </p:nvCxnSpPr>
        <p:spPr>
          <a:xfrm flipH="1" flipV="1">
            <a:off x="6482284" y="4521089"/>
            <a:ext cx="37009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13" idx="1"/>
          </p:cNvCxnSpPr>
          <p:nvPr/>
        </p:nvCxnSpPr>
        <p:spPr>
          <a:xfrm flipH="1" flipV="1">
            <a:off x="6550023" y="4869387"/>
            <a:ext cx="382190" cy="292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Попугай, Разные цветные картинки для ваших дете, распечатать бесплатно, без регистрации - BABY NEWS - Развивающий материал для 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671" y="315736"/>
            <a:ext cx="1596536" cy="23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орумные посиделки 16 февраля 2012г - Страница 12 - Мероприятия - Форум охотников и рыбаков МООиР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25" y="4725144"/>
            <a:ext cx="4187669" cy="199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Овал 28"/>
          <p:cNvSpPr/>
          <p:nvPr/>
        </p:nvSpPr>
        <p:spPr>
          <a:xfrm>
            <a:off x="3420105" y="1700807"/>
            <a:ext cx="3062180" cy="1584177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375645" y="3711053"/>
            <a:ext cx="2990284" cy="1560235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48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Хомя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268760"/>
            <a:ext cx="4802127" cy="382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88640"/>
            <a:ext cx="5234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My animal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60494" y="5327520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accent6">
                    <a:lumMod val="75000"/>
                  </a:schemeClr>
                </a:solidFill>
              </a:rPr>
              <a:t>Tommy, 2 years old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315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31440"/>
            <a:ext cx="8229600" cy="1600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At the lesson I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was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265752"/>
            <a:ext cx="66247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C00000"/>
                </a:solidFill>
              </a:rPr>
              <a:t>active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C00000"/>
                </a:solidFill>
              </a:rPr>
              <a:t>bee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251" y="2035193"/>
            <a:ext cx="57670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00B0F0"/>
                </a:solidFill>
              </a:rPr>
              <a:t>quiet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00B0F0"/>
                </a:solidFill>
              </a:rPr>
              <a:t>mouse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9793" y="2804634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FF6600"/>
                </a:solidFill>
              </a:rPr>
              <a:t>talkative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FF6600"/>
                </a:solidFill>
              </a:rPr>
              <a:t>parrot</a:t>
            </a:r>
            <a:endParaRPr lang="ru-RU" sz="4400" b="1" dirty="0">
              <a:solidFill>
                <a:srgbClr val="FF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5251" y="3574075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</a:rPr>
              <a:t>calm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</a:rPr>
              <a:t>giraffe</a:t>
            </a:r>
            <a:endParaRPr lang="ru-RU" sz="4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39772" y="4343516"/>
            <a:ext cx="5615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rgbClr val="00B050"/>
                </a:solidFill>
              </a:rPr>
              <a:t>fast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rgbClr val="00B050"/>
                </a:solidFill>
              </a:rPr>
              <a:t>snake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9772" y="5118144"/>
            <a:ext cx="7060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 As 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slow</a:t>
            </a:r>
            <a:r>
              <a:rPr lang="en-US" sz="4400" dirty="0" smtClean="0"/>
              <a:t> as a </a:t>
            </a:r>
            <a:r>
              <a:rPr lang="en-US" sz="4400" b="1" dirty="0" smtClean="0">
                <a:solidFill>
                  <a:schemeClr val="accent5">
                    <a:lumMod val="75000"/>
                  </a:schemeClr>
                </a:solidFill>
              </a:rPr>
              <a:t>tortoise</a:t>
            </a: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7235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72</TotalTime>
  <Words>62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Исполнительная</vt:lpstr>
      <vt:lpstr>Animals</vt:lpstr>
      <vt:lpstr>Презентация PowerPoint</vt:lpstr>
      <vt:lpstr>At the lesson I was: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Community Family</dc:creator>
  <cp:lastModifiedBy>Community Family</cp:lastModifiedBy>
  <cp:revision>7</cp:revision>
  <dcterms:created xsi:type="dcterms:W3CDTF">2015-02-02T20:36:06Z</dcterms:created>
  <dcterms:modified xsi:type="dcterms:W3CDTF">2015-02-03T21:19:02Z</dcterms:modified>
</cp:coreProperties>
</file>